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9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7" r:id="rId25"/>
    <p:sldId id="268" r:id="rId26"/>
    <p:sldId id="266" r:id="rId27"/>
    <p:sldId id="265" r:id="rId28"/>
    <p:sldId id="264" r:id="rId29"/>
    <p:sldId id="263" r:id="rId30"/>
    <p:sldId id="262" r:id="rId31"/>
    <p:sldId id="291" r:id="rId32"/>
    <p:sldId id="290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E7CE49-ECEC-F4D8-0377-C3D3E875C7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70AA9E7-C1D5-F57F-077D-5689790A8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167CC6-66AD-254E-96D8-37F163321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C0D70E-E876-E8A0-41D8-ABA629AED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3CE642-F2EB-A2DD-583C-A77899486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913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86005-2B72-E596-FD53-F67D06A75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E05EF0-21CC-0756-AF63-512409A66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2128DF-047B-34E9-D12A-A47126182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E64F3A-93F6-5D8F-8415-90309D91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9F8E6A-08EA-FEE6-3889-C2BCC6C9E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58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79D6F6-B10D-8457-1664-1E563B0C5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27F7FB-B865-D58F-5BCC-CFBD7D32A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9D4D71-F73F-D4F4-D26A-03F77084A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B0794C-786B-C0BC-9F6E-90BC48466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70CE7C-0C44-F72E-361B-2C2E69FCD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1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590885-5BF4-A5E4-EA25-7E93E46B9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C37A42-1E9D-FDBD-5F8C-311700AE12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8731C94-976D-187A-3BEA-EB57618736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BD1015-13BA-113D-4A05-F14618EE6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394090-94BD-2166-3EB5-26521DBEF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07A358-8795-61B7-2233-09261F740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95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526EDD-EB8B-73BC-2B0F-6CA8D1175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B50A8B-A7C8-CC94-1157-7DDAB5E60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6F026F-DF23-0F85-9DF5-1175C2F982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26B3F9B-1502-49B5-B356-F3A43DD44E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828978-2687-2F4D-2F73-CCB0CBC816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99EB476-8C54-B899-AA03-0145E029F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187D2C0-13FB-CE01-C4E8-A94C22814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E090C38-B8A4-7AF9-87B5-631D5A986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29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34A82B-B4E4-FDFF-188D-E156A7892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781C811-9F51-4C2B-82F4-9A5D64856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78E89DE-5905-8F78-8023-BF3A82D20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C8E66E8-1431-BE9D-A04F-2FAC5531D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23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C82F199-A47E-47FB-A8B7-07E29041B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41C91DE-AA91-7098-68EA-3B4082D4F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64D655-A648-8C0C-77BE-D88545FF6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67F2F7-9FC2-2B51-7213-EF4E4D314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F387EA-23D5-02D8-00C8-554F9547D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895BBF6-8CF8-6859-FAA9-B25C554429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442E72-6782-0E7E-4E10-514E63682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F00217-77CD-4855-4AEC-5044D47F4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87DCF4-A809-DB56-FB5C-6065D5ABC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334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AD9C3-0E95-C4FF-D0C2-910D26BA5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CD92330-7511-46A3-4227-2A399A8815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0B4205-6F19-0B12-FBB0-040EB77DB4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BDD504-1985-3145-F986-BA1128B0D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3F0435-E709-9F21-D2D1-EE8199788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BBC219-83E9-1CB0-7D0D-8B5AFCC53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29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DF8DD-998F-5183-1F4F-E7A555D6F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F64A0D9-F5B5-6296-71D6-A0A17F7AE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0D9D68-7870-3D06-03B3-923884120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E8547C-4277-45B9-A4E8-027220FF6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F7CE1E-3429-C331-0107-F66DB2F6A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96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8537FA7-DE76-28EA-2252-374BBFF7FA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63C193-F7EC-7D6E-C7C2-BDDFD0921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0FABD6-6656-36C0-0D4A-C6EE28D2E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0007BB-8657-A0A4-7D5B-8E41B6C62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82320E-F9E3-4D78-72B4-F613E29D0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2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79A5AB0-414B-8ACD-D855-F093BA202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FAFAE3-23F7-C878-B547-19AB27EA6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A841E5-8B65-E3A9-43F6-ECD6411BD4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0AF68-92B9-4E47-9470-0B16BE32AB02}" type="datetimeFigureOut">
              <a:rPr lang="fr-FR" smtClean="0"/>
              <a:t>02/02/2024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559E11-5E9E-1914-77FF-DB1FA00A1D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C3DB27-931A-3914-3593-FD956006C4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BDA1E-C6DA-4501-9D05-D2A4E01885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972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Art moderne&#10;&#10;Description générée automatiquement">
            <a:extLst>
              <a:ext uri="{FF2B5EF4-FFF2-40B4-BE49-F238E27FC236}">
                <a16:creationId xmlns:a16="http://schemas.microsoft.com/office/drawing/2014/main" id="{B08F0373-9D28-420D-0755-0335D93DA1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02" y="567000"/>
            <a:ext cx="9742969" cy="57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51DE7-13C7-75CD-F7F2-7FF3323FEDE9}"/>
              </a:ext>
            </a:extLst>
          </p:cNvPr>
          <p:cNvSpPr txBox="1"/>
          <p:nvPr/>
        </p:nvSpPr>
        <p:spPr>
          <a:xfrm>
            <a:off x="3030579" y="105335"/>
            <a:ext cx="4380414" cy="523220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Vous Présente L’Inde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AE6F90D-4482-57D9-41D5-B3DBE1B6BAF3}"/>
              </a:ext>
            </a:extLst>
          </p:cNvPr>
          <p:cNvSpPr txBox="1"/>
          <p:nvPr/>
        </p:nvSpPr>
        <p:spPr>
          <a:xfrm>
            <a:off x="349302" y="6291000"/>
            <a:ext cx="10205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Bataille de Lanka, </a:t>
            </a:r>
            <a:r>
              <a:rPr lang="fr-FR" sz="2400" b="1" dirty="0" err="1">
                <a:solidFill>
                  <a:srgbClr val="FFFF00"/>
                </a:solidFill>
              </a:rPr>
              <a:t>Ramayana</a:t>
            </a:r>
            <a:r>
              <a:rPr lang="fr-FR" sz="2400" b="1" dirty="0">
                <a:solidFill>
                  <a:srgbClr val="FFFF00"/>
                </a:solidFill>
              </a:rPr>
              <a:t>, Ud Bataille de Lanka, </a:t>
            </a:r>
            <a:r>
              <a:rPr lang="fr-FR" sz="2400" b="1" dirty="0" err="1">
                <a:solidFill>
                  <a:srgbClr val="FFFF00"/>
                </a:solidFill>
              </a:rPr>
              <a:t>Ramayana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Udaipur,aipur</a:t>
            </a:r>
            <a:r>
              <a:rPr lang="fr-FR" sz="2400" b="1" dirty="0">
                <a:solidFill>
                  <a:srgbClr val="FFFF00"/>
                </a:solidFill>
              </a:rPr>
              <a:t>,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34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  <p:sndAc>
          <p:stSnd loop="1">
            <p:snd r:embed="rId2" name="SADHANA musique indienne.wav"/>
          </p:stSnd>
        </p:sndAc>
      </p:transition>
    </mc:Choice>
    <mc:Fallback>
      <p:transition spd="slow" advClick="0" advTm="8000">
        <p:fade/>
        <p:sndAc>
          <p:stSnd loop="1">
            <p:snd r:embed="rId2" name="SADHANA musique ind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2B4151-EAC6-8742-8D0D-BEA40C97D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1C3DCB1-E340-667C-952F-434921E648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L'Inde (en anglais :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India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), historiquement et constitutionnellement aussi appelé le Bharat (en hindi :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भारत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/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Bhārat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 et en forme longue la république de l'Inde6 (en hindi :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भारत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गणराज्य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/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Bhārat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Gaṇarājya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; en anglais : Republic of </a:t>
            </a:r>
            <a:r>
              <a:rPr lang="fr-FR" sz="40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India</a:t>
            </a:r>
            <a:r>
              <a:rPr lang="fr-FR" sz="40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), est un pays d'Asie du Sud occupant la majeure partie du sous-continent indien. Sa capitale est New Delhi. Il est le pays le plus peuplé au monde ainsi que le septième pays le plus étendu au monde.</a:t>
            </a:r>
          </a:p>
        </p:txBody>
      </p:sp>
    </p:spTree>
    <p:extLst>
      <p:ext uri="{BB962C8B-B14F-4D97-AF65-F5344CB8AC3E}">
        <p14:creationId xmlns:p14="http://schemas.microsoft.com/office/powerpoint/2010/main" val="29909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160464-20E9-C5B1-258A-DF4A84D9B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carte, atlas, Police&#10;&#10;Description générée automatiquement">
            <a:extLst>
              <a:ext uri="{FF2B5EF4-FFF2-40B4-BE49-F238E27FC236}">
                <a16:creationId xmlns:a16="http://schemas.microsoft.com/office/drawing/2014/main" id="{36A0F713-EAE4-B24C-2C69-6CC0BE94FA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8743" y="189000"/>
            <a:ext cx="573451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A893123-7A3A-3CE7-26CD-FB5447035D77}"/>
              </a:ext>
            </a:extLst>
          </p:cNvPr>
          <p:cNvSpPr txBox="1"/>
          <p:nvPr/>
        </p:nvSpPr>
        <p:spPr>
          <a:xfrm>
            <a:off x="718457" y="4029164"/>
            <a:ext cx="2612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Carte des zones climatiques en Inde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430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75BC8-0880-62C9-AD0E-C2C67C043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art, peinture&#10;&#10;Description générée automatiquement">
            <a:extLst>
              <a:ext uri="{FF2B5EF4-FFF2-40B4-BE49-F238E27FC236}">
                <a16:creationId xmlns:a16="http://schemas.microsoft.com/office/drawing/2014/main" id="{7A17B8A6-DB10-6677-B355-A2C870D56F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051" y="143280"/>
            <a:ext cx="627769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B7F7FFD-6FF3-61C0-52E6-DF6C876374A1}"/>
              </a:ext>
            </a:extLst>
          </p:cNvPr>
          <p:cNvSpPr txBox="1"/>
          <p:nvPr/>
        </p:nvSpPr>
        <p:spPr>
          <a:xfrm>
            <a:off x="8974183" y="2978331"/>
            <a:ext cx="32178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Peintures dans les grottes d'</a:t>
            </a:r>
            <a:r>
              <a:rPr lang="fr-FR" sz="2400" b="1" dirty="0" err="1">
                <a:solidFill>
                  <a:srgbClr val="FFFF00"/>
                </a:solidFill>
              </a:rPr>
              <a:t>Ajantâ</a:t>
            </a:r>
            <a:r>
              <a:rPr lang="fr-FR" sz="2400" b="1" dirty="0">
                <a:solidFill>
                  <a:srgbClr val="FFFF00"/>
                </a:solidFill>
              </a:rPr>
              <a:t> près d'Aurangabad, Maharashtra, vie siècle.</a:t>
            </a:r>
          </a:p>
        </p:txBody>
      </p:sp>
    </p:spTree>
    <p:extLst>
      <p:ext uri="{BB962C8B-B14F-4D97-AF65-F5344CB8AC3E}">
        <p14:creationId xmlns:p14="http://schemas.microsoft.com/office/powerpoint/2010/main" val="40271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0D16FF-7015-4D17-605E-3BE5A2BFA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iel, bâtiment, nuage, plein air&#10;&#10;Description générée automatiquement">
            <a:extLst>
              <a:ext uri="{FF2B5EF4-FFF2-40B4-BE49-F238E27FC236}">
                <a16:creationId xmlns:a16="http://schemas.microsoft.com/office/drawing/2014/main" id="{3CAA92D4-E285-AF4B-4142-4A1F5D77A4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747" y="189000"/>
            <a:ext cx="4860000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2E1CF43-3BE9-3F40-D16A-B8511E654EB5}"/>
              </a:ext>
            </a:extLst>
          </p:cNvPr>
          <p:cNvSpPr txBox="1"/>
          <p:nvPr/>
        </p:nvSpPr>
        <p:spPr>
          <a:xfrm>
            <a:off x="169817" y="3076303"/>
            <a:ext cx="29783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en granit du Temple de </a:t>
            </a:r>
            <a:r>
              <a:rPr lang="fr-FR" sz="2400" b="1" dirty="0" err="1">
                <a:solidFill>
                  <a:schemeClr val="bg1"/>
                </a:solidFill>
              </a:rPr>
              <a:t>Brihadesvara</a:t>
            </a:r>
            <a:r>
              <a:rPr lang="fr-FR" sz="2400" b="1" dirty="0">
                <a:solidFill>
                  <a:schemeClr val="bg1"/>
                </a:solidFill>
              </a:rPr>
              <a:t> à Thanjavur a été construite en 1010 par </a:t>
            </a:r>
            <a:r>
              <a:rPr lang="fr-FR" sz="2400" b="1" dirty="0" err="1">
                <a:solidFill>
                  <a:schemeClr val="bg1"/>
                </a:solidFill>
              </a:rPr>
              <a:t>Rajaraja</a:t>
            </a:r>
            <a:r>
              <a:rPr lang="fr-FR" sz="2400" b="1" dirty="0">
                <a:solidFill>
                  <a:schemeClr val="bg1"/>
                </a:solidFill>
              </a:rPr>
              <a:t> Chola Ier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481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1B6A50-B4E0-24EB-D84F-DFF642154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inture, texte, dessin, art&#10;&#10;Description générée automatiquement">
            <a:extLst>
              <a:ext uri="{FF2B5EF4-FFF2-40B4-BE49-F238E27FC236}">
                <a16:creationId xmlns:a16="http://schemas.microsoft.com/office/drawing/2014/main" id="{9D1AAD08-751A-665F-E721-5CA1DD18CF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7937" y="189000"/>
            <a:ext cx="3600000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CD02F64-1EAD-4892-8510-285770F2895D}"/>
              </a:ext>
            </a:extLst>
          </p:cNvPr>
          <p:cNvSpPr txBox="1"/>
          <p:nvPr/>
        </p:nvSpPr>
        <p:spPr>
          <a:xfrm>
            <a:off x="7955280" y="3664132"/>
            <a:ext cx="3801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Scribes et artistes à la cour moghole, 1590–1595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871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EE87E2-4192-3D6D-7EFD-34DCD9B4D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route, maison&#10;&#10;Description générée automatiquement">
            <a:extLst>
              <a:ext uri="{FF2B5EF4-FFF2-40B4-BE49-F238E27FC236}">
                <a16:creationId xmlns:a16="http://schemas.microsoft.com/office/drawing/2014/main" id="{785AFA5B-ECD2-4653-EE02-4D3050E9DA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522000"/>
            <a:ext cx="11628000" cy="5814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A3A084-F642-34E6-1FFA-B305D2078E5F}"/>
              </a:ext>
            </a:extLst>
          </p:cNvPr>
          <p:cNvSpPr txBox="1"/>
          <p:nvPr/>
        </p:nvSpPr>
        <p:spPr>
          <a:xfrm>
            <a:off x="1306285" y="6336000"/>
            <a:ext cx="9833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bâtiments du Central </a:t>
            </a:r>
            <a:r>
              <a:rPr lang="fr-FR" sz="2400" b="1" dirty="0" err="1"/>
              <a:t>Secretariat</a:t>
            </a:r>
            <a:r>
              <a:rPr lang="fr-FR" sz="2400" b="1" dirty="0"/>
              <a:t> à Delhi, siège du gouvernement indien.</a:t>
            </a:r>
          </a:p>
        </p:txBody>
      </p:sp>
    </p:spTree>
    <p:extLst>
      <p:ext uri="{BB962C8B-B14F-4D97-AF65-F5344CB8AC3E}">
        <p14:creationId xmlns:p14="http://schemas.microsoft.com/office/powerpoint/2010/main" val="235061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F145A7-CB25-8FEC-DF77-0E3C45AAF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Visage humain, personne, habits, sourire&#10;&#10;Description générée automatiquement">
            <a:extLst>
              <a:ext uri="{FF2B5EF4-FFF2-40B4-BE49-F238E27FC236}">
                <a16:creationId xmlns:a16="http://schemas.microsoft.com/office/drawing/2014/main" id="{FA8F2238-6072-A053-D6BE-46699EA523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926" y="189000"/>
            <a:ext cx="5184000" cy="6480000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8D092D8-4BE4-B177-308D-CB9D0AA04B4F}"/>
              </a:ext>
            </a:extLst>
          </p:cNvPr>
          <p:cNvSpPr txBox="1"/>
          <p:nvPr/>
        </p:nvSpPr>
        <p:spPr>
          <a:xfrm>
            <a:off x="548640" y="3794760"/>
            <a:ext cx="29652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Droupadi</a:t>
            </a:r>
            <a:r>
              <a:rPr lang="fr-FR" sz="2400" b="1" dirty="0"/>
              <a:t> Murmu, la Présidente actuelle de l'Inde.</a:t>
            </a:r>
          </a:p>
        </p:txBody>
      </p:sp>
    </p:spTree>
    <p:extLst>
      <p:ext uri="{BB962C8B-B14F-4D97-AF65-F5344CB8AC3E}">
        <p14:creationId xmlns:p14="http://schemas.microsoft.com/office/powerpoint/2010/main" val="2677071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BD4384-8F2D-FAC4-BF08-7C035F84A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Photographie aérienne, ciel&#10;&#10;Description générée automatiquement">
            <a:extLst>
              <a:ext uri="{FF2B5EF4-FFF2-40B4-BE49-F238E27FC236}">
                <a16:creationId xmlns:a16="http://schemas.microsoft.com/office/drawing/2014/main" id="{B5392611-FC48-E548-47A0-03CC6527B4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69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8B6D8D7-31ED-ACD0-A97B-6F7ED799A06C}"/>
              </a:ext>
            </a:extLst>
          </p:cNvPr>
          <p:cNvSpPr txBox="1"/>
          <p:nvPr/>
        </p:nvSpPr>
        <p:spPr>
          <a:xfrm>
            <a:off x="9601200" y="3668149"/>
            <a:ext cx="259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Parlement de l'Inde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90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47CB76-1351-C063-A0CD-8884430FA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texte, carte, atlas, diagramme&#10;&#10;Description générée automatiquement">
            <a:extLst>
              <a:ext uri="{FF2B5EF4-FFF2-40B4-BE49-F238E27FC236}">
                <a16:creationId xmlns:a16="http://schemas.microsoft.com/office/drawing/2014/main" id="{02C33B4F-33C2-8D5F-F80A-2FD8D6B3D7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978" y="189000"/>
            <a:ext cx="561039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A4527A2-198E-3AD3-7203-968289B524C0}"/>
              </a:ext>
            </a:extLst>
          </p:cNvPr>
          <p:cNvSpPr txBox="1"/>
          <p:nvPr/>
        </p:nvSpPr>
        <p:spPr>
          <a:xfrm>
            <a:off x="209006" y="4020847"/>
            <a:ext cx="26386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États et territoires de l'Inde.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C76CAD-1BC0-204C-09C8-2E9C1515F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fusée, ciel, arbre&#10;&#10;Description générée automatiquement">
            <a:extLst>
              <a:ext uri="{FF2B5EF4-FFF2-40B4-BE49-F238E27FC236}">
                <a16:creationId xmlns:a16="http://schemas.microsoft.com/office/drawing/2014/main" id="{54F1AAA5-E596-2520-8D4D-DCE04BBCCD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370E111-B68C-40D2-9862-12D2601C8C8B}"/>
              </a:ext>
            </a:extLst>
          </p:cNvPr>
          <p:cNvSpPr txBox="1"/>
          <p:nvPr/>
        </p:nvSpPr>
        <p:spPr>
          <a:xfrm>
            <a:off x="8961120" y="3762103"/>
            <a:ext cx="3135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Septième lancement d'essai d'Agni-V tiré le 10 décembre 2018.</a:t>
            </a:r>
          </a:p>
        </p:txBody>
      </p:sp>
    </p:spTree>
    <p:extLst>
      <p:ext uri="{BB962C8B-B14F-4D97-AF65-F5344CB8AC3E}">
        <p14:creationId xmlns:p14="http://schemas.microsoft.com/office/powerpoint/2010/main" val="274264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515BB6-2A75-327C-D73E-DD73E8A53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aysage, herbe, nature, plein air&#10;&#10;Description générée automatiquement">
            <a:extLst>
              <a:ext uri="{FF2B5EF4-FFF2-40B4-BE49-F238E27FC236}">
                <a16:creationId xmlns:a16="http://schemas.microsoft.com/office/drawing/2014/main" id="{386D7ADC-4F8F-B28B-171E-9F891EE500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194" y="369000"/>
            <a:ext cx="9519179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747C90D-952B-E8CB-F2E5-8B19B4339FFF}"/>
              </a:ext>
            </a:extLst>
          </p:cNvPr>
          <p:cNvSpPr txBox="1"/>
          <p:nvPr/>
        </p:nvSpPr>
        <p:spPr>
          <a:xfrm>
            <a:off x="117566" y="2736669"/>
            <a:ext cx="20946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L'Himalaya forme le paysage montagneux du nord de l'Inde. Vu ici Ladakh.</a:t>
            </a:r>
          </a:p>
        </p:txBody>
      </p:sp>
    </p:spTree>
    <p:extLst>
      <p:ext uri="{BB962C8B-B14F-4D97-AF65-F5344CB8AC3E}">
        <p14:creationId xmlns:p14="http://schemas.microsoft.com/office/powerpoint/2010/main" val="405029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67EC19-34DF-E7F7-A772-B790D0A6A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nature, nuage, eau, ciel&#10;&#10;Description générée automatiquement">
            <a:extLst>
              <a:ext uri="{FF2B5EF4-FFF2-40B4-BE49-F238E27FC236}">
                <a16:creationId xmlns:a16="http://schemas.microsoft.com/office/drawing/2014/main" id="{E9A291F7-6E70-2DD8-B1DD-4A0E86F6C8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057" y="279000"/>
            <a:ext cx="947312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0961681-823D-7824-064D-D1A80AB8FE7D}"/>
              </a:ext>
            </a:extLst>
          </p:cNvPr>
          <p:cNvSpPr txBox="1"/>
          <p:nvPr/>
        </p:nvSpPr>
        <p:spPr>
          <a:xfrm>
            <a:off x="10271760" y="3239588"/>
            <a:ext cx="192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îles Andaman.</a:t>
            </a:r>
          </a:p>
        </p:txBody>
      </p:sp>
    </p:spTree>
    <p:extLst>
      <p:ext uri="{BB962C8B-B14F-4D97-AF65-F5344CB8AC3E}">
        <p14:creationId xmlns:p14="http://schemas.microsoft.com/office/powerpoint/2010/main" val="200402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4A4703-B9C1-E123-0723-82FFE4C2E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ammifère, plein air, faune, Animal terrestre&#10;&#10;Description générée automatiquement">
            <a:extLst>
              <a:ext uri="{FF2B5EF4-FFF2-40B4-BE49-F238E27FC236}">
                <a16:creationId xmlns:a16="http://schemas.microsoft.com/office/drawing/2014/main" id="{761181A6-156F-41E8-099A-C315C2009E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7996" y="279000"/>
            <a:ext cx="893023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F83D1BE-8741-9A4F-19A7-127937277B0F}"/>
              </a:ext>
            </a:extLst>
          </p:cNvPr>
          <p:cNvSpPr txBox="1"/>
          <p:nvPr/>
        </p:nvSpPr>
        <p:spPr>
          <a:xfrm>
            <a:off x="125059" y="1541416"/>
            <a:ext cx="2272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Autrefois présent de la Grèce jusqu'aux confins du Bengale, le lion d'Asie ne vit plus à présent que dans l'enceinte du Parc national de la Forêt de Gir (Gujarat).</a:t>
            </a:r>
          </a:p>
        </p:txBody>
      </p:sp>
    </p:spTree>
    <p:extLst>
      <p:ext uri="{BB962C8B-B14F-4D97-AF65-F5344CB8AC3E}">
        <p14:creationId xmlns:p14="http://schemas.microsoft.com/office/powerpoint/2010/main" val="2949766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2F7271-DB75-2DB8-D501-D835D5FFB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habits, personne, plein air, arbre&#10;&#10;Description générée automatiquement">
            <a:extLst>
              <a:ext uri="{FF2B5EF4-FFF2-40B4-BE49-F238E27FC236}">
                <a16:creationId xmlns:a16="http://schemas.microsoft.com/office/drawing/2014/main" id="{029D860A-136C-C35F-78DE-2766E89798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731" y="279000"/>
            <a:ext cx="84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D53FCD6-A13E-DFDF-65E0-740DE91513FA}"/>
              </a:ext>
            </a:extLst>
          </p:cNvPr>
          <p:cNvSpPr txBox="1"/>
          <p:nvPr/>
        </p:nvSpPr>
        <p:spPr>
          <a:xfrm>
            <a:off x="9431383" y="3526971"/>
            <a:ext cx="25472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partie de </a:t>
            </a:r>
            <a:r>
              <a:rPr lang="fr-FR" sz="2400" b="1" dirty="0" err="1"/>
              <a:t>kabaddi</a:t>
            </a:r>
            <a:r>
              <a:rPr lang="fr-FR" sz="2400" b="1" dirty="0"/>
              <a:t> dans le Karnataka.</a:t>
            </a:r>
          </a:p>
        </p:txBody>
      </p:sp>
    </p:spTree>
    <p:extLst>
      <p:ext uri="{BB962C8B-B14F-4D97-AF65-F5344CB8AC3E}">
        <p14:creationId xmlns:p14="http://schemas.microsoft.com/office/powerpoint/2010/main" val="151868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FC7533-4B79-0237-1F95-55F715CAE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Lieux sacrés, intérieur, cathédrale, Paroisse&#10;&#10;Description générée automatiquement">
            <a:extLst>
              <a:ext uri="{FF2B5EF4-FFF2-40B4-BE49-F238E27FC236}">
                <a16:creationId xmlns:a16="http://schemas.microsoft.com/office/drawing/2014/main" id="{EBBF969A-AFB3-C683-C337-250343F6BE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708" y="189000"/>
            <a:ext cx="9611126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A50AC75-A35C-B56D-FDB3-858961D6578C}"/>
              </a:ext>
            </a:extLst>
          </p:cNvPr>
          <p:cNvSpPr txBox="1"/>
          <p:nvPr/>
        </p:nvSpPr>
        <p:spPr>
          <a:xfrm>
            <a:off x="104503" y="3017520"/>
            <a:ext cx="20682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Intérieur de la basilique San </a:t>
            </a:r>
            <a:r>
              <a:rPr lang="fr-FR" sz="2400" b="1" dirty="0" err="1"/>
              <a:t>Thome</a:t>
            </a:r>
            <a:r>
              <a:rPr lang="fr-FR" sz="2400" b="1" dirty="0"/>
              <a:t> à Chennai, Inde.</a:t>
            </a:r>
          </a:p>
        </p:txBody>
      </p:sp>
    </p:spTree>
    <p:extLst>
      <p:ext uri="{BB962C8B-B14F-4D97-AF65-F5344CB8AC3E}">
        <p14:creationId xmlns:p14="http://schemas.microsoft.com/office/powerpoint/2010/main" val="623894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8395EB-F6FE-815C-B911-E574EB122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eau, bâtiment, ciel&#10;&#10;Description générée automatiquement">
            <a:extLst>
              <a:ext uri="{FF2B5EF4-FFF2-40B4-BE49-F238E27FC236}">
                <a16:creationId xmlns:a16="http://schemas.microsoft.com/office/drawing/2014/main" id="{6A25DA78-A7F2-7628-38D7-891B4F161C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731" y="279000"/>
            <a:ext cx="9453704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A987B10-D0F0-5107-916B-3412C56D22C2}"/>
              </a:ext>
            </a:extLst>
          </p:cNvPr>
          <p:cNvSpPr txBox="1"/>
          <p:nvPr/>
        </p:nvSpPr>
        <p:spPr>
          <a:xfrm>
            <a:off x="10202091" y="3265714"/>
            <a:ext cx="19899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du Temple d'Or (</a:t>
            </a:r>
            <a:r>
              <a:rPr lang="fr-FR" sz="2400" b="1" dirty="0" err="1"/>
              <a:t>Harmandir</a:t>
            </a:r>
            <a:r>
              <a:rPr lang="fr-FR" sz="2400" b="1" dirty="0"/>
              <a:t> Sahib) la nuit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441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E27C3E-7197-CDA8-FD02-A37A885E5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sculpture, Artefact, Sculpture, musée&#10;&#10;Description générée automatiquement">
            <a:extLst>
              <a:ext uri="{FF2B5EF4-FFF2-40B4-BE49-F238E27FC236}">
                <a16:creationId xmlns:a16="http://schemas.microsoft.com/office/drawing/2014/main" id="{7B607567-A1F2-0113-DBE1-B3A8D203B3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2901" y="189000"/>
            <a:ext cx="6992118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9AC08F4-A051-B9CB-37B0-7DF5F341150C}"/>
              </a:ext>
            </a:extLst>
          </p:cNvPr>
          <p:cNvSpPr txBox="1"/>
          <p:nvPr/>
        </p:nvSpPr>
        <p:spPr>
          <a:xfrm>
            <a:off x="261257" y="3520441"/>
            <a:ext cx="3265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Bhutesvara</a:t>
            </a:r>
            <a:r>
              <a:rPr lang="fr-FR" sz="2400" b="1" dirty="0"/>
              <a:t> </a:t>
            </a:r>
            <a:r>
              <a:rPr lang="fr-FR" sz="2400" b="1" dirty="0" err="1"/>
              <a:t>Yakshis</a:t>
            </a:r>
            <a:r>
              <a:rPr lang="fr-FR" sz="2400" b="1" dirty="0"/>
              <a:t>, reliefs bouddhistes de Mathura,</a:t>
            </a:r>
          </a:p>
        </p:txBody>
      </p:sp>
    </p:spTree>
    <p:extLst>
      <p:ext uri="{BB962C8B-B14F-4D97-AF65-F5344CB8AC3E}">
        <p14:creationId xmlns:p14="http://schemas.microsoft.com/office/powerpoint/2010/main" val="7238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DB7AAB-40FC-396E-9D78-EA90AC84AF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tefact, sculpture, statue, Sculpture&#10;&#10;Description générée automatiquement">
            <a:extLst>
              <a:ext uri="{FF2B5EF4-FFF2-40B4-BE49-F238E27FC236}">
                <a16:creationId xmlns:a16="http://schemas.microsoft.com/office/drawing/2014/main" id="{62CBB5AD-FD4B-4B2F-1992-1C94A13A4A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222" y="189000"/>
            <a:ext cx="516849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DFAA300-7F65-1857-79B9-E7A0D172277D}"/>
              </a:ext>
            </a:extLst>
          </p:cNvPr>
          <p:cNvSpPr txBox="1"/>
          <p:nvPr/>
        </p:nvSpPr>
        <p:spPr>
          <a:xfrm>
            <a:off x="195943" y="3670663"/>
            <a:ext cx="42492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Relief en terre cuite Gupta, Krishna tuant le démon cheval </a:t>
            </a:r>
            <a:r>
              <a:rPr lang="fr-FR" sz="2400" b="1" dirty="0" err="1">
                <a:solidFill>
                  <a:schemeClr val="bg1"/>
                </a:solidFill>
              </a:rPr>
              <a:t>Keshi</a:t>
            </a:r>
            <a:r>
              <a:rPr lang="fr-FR" sz="2400" b="1" dirty="0">
                <a:solidFill>
                  <a:schemeClr val="bg1"/>
                </a:solidFill>
              </a:rPr>
              <a:t>, Ve siècle</a:t>
            </a:r>
          </a:p>
        </p:txBody>
      </p:sp>
    </p:spTree>
    <p:extLst>
      <p:ext uri="{BB962C8B-B14F-4D97-AF65-F5344CB8AC3E}">
        <p14:creationId xmlns:p14="http://schemas.microsoft.com/office/powerpoint/2010/main" val="228225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F2050C-FEB0-C519-DD67-F38686FB1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ersonne, Ruines, personnes, statue&#10;&#10;Description générée automatiquement">
            <a:extLst>
              <a:ext uri="{FF2B5EF4-FFF2-40B4-BE49-F238E27FC236}">
                <a16:creationId xmlns:a16="http://schemas.microsoft.com/office/drawing/2014/main" id="{0373ADFC-EF96-2A66-FC16-D1A6A75739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33" y="459000"/>
            <a:ext cx="9371255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A23E9E8-91EE-86A8-A4EF-F9CA50F5D37D}"/>
              </a:ext>
            </a:extLst>
          </p:cNvPr>
          <p:cNvSpPr txBox="1"/>
          <p:nvPr/>
        </p:nvSpPr>
        <p:spPr>
          <a:xfrm>
            <a:off x="9997440" y="2526438"/>
            <a:ext cx="21945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Grottes d'Elephanta, triple buste (trimurti) de Shiva, 18 pieds (54 864 m) de hauteur, env. 550</a:t>
            </a:r>
          </a:p>
        </p:txBody>
      </p:sp>
    </p:spTree>
    <p:extLst>
      <p:ext uri="{BB962C8B-B14F-4D97-AF65-F5344CB8AC3E}">
        <p14:creationId xmlns:p14="http://schemas.microsoft.com/office/powerpoint/2010/main" val="294564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D1D81-A9A5-AB8D-F223-4A61B3B84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statue, sculpture, art, bronze&#10;&#10;Description générée automatiquement">
            <a:extLst>
              <a:ext uri="{FF2B5EF4-FFF2-40B4-BE49-F238E27FC236}">
                <a16:creationId xmlns:a16="http://schemas.microsoft.com/office/drawing/2014/main" id="{BEE2BEF6-552D-A91C-EE90-9A90C47721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810" y="279000"/>
            <a:ext cx="5625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3EAE5E1-84A0-A971-8C0F-A9339314CCDB}"/>
              </a:ext>
            </a:extLst>
          </p:cNvPr>
          <p:cNvSpPr txBox="1"/>
          <p:nvPr/>
        </p:nvSpPr>
        <p:spPr>
          <a:xfrm>
            <a:off x="313508" y="3429000"/>
            <a:ext cx="40625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Bronze Chola de Shiva comme Nataraja ("Seigneur de la Danse"), Tamil Nadu, 10e ou XIe siècle</a:t>
            </a:r>
          </a:p>
        </p:txBody>
      </p:sp>
    </p:spTree>
    <p:extLst>
      <p:ext uri="{BB962C8B-B14F-4D97-AF65-F5344CB8AC3E}">
        <p14:creationId xmlns:p14="http://schemas.microsoft.com/office/powerpoint/2010/main" val="67743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7B7480-7779-E0BA-888C-2DA793785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einture, arbre, herbe, art&#10;&#10;Description générée automatiquement">
            <a:extLst>
              <a:ext uri="{FF2B5EF4-FFF2-40B4-BE49-F238E27FC236}">
                <a16:creationId xmlns:a16="http://schemas.microsoft.com/office/drawing/2014/main" id="{130C27D3-85AE-6427-1364-9630809702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551" y="279000"/>
            <a:ext cx="8560516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E688636-4894-9C7A-BF1D-6644E80B6887}"/>
              </a:ext>
            </a:extLst>
          </p:cNvPr>
          <p:cNvSpPr txBox="1"/>
          <p:nvPr/>
        </p:nvSpPr>
        <p:spPr>
          <a:xfrm>
            <a:off x="9383486" y="3239589"/>
            <a:ext cx="27344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Krishna jouant de la flûte aux laitières, peinture de </a:t>
            </a:r>
            <a:r>
              <a:rPr lang="fr-FR" sz="2400" b="1" dirty="0" err="1"/>
              <a:t>Kangra</a:t>
            </a:r>
            <a:r>
              <a:rPr lang="fr-FR" sz="2400" b="1" dirty="0"/>
              <a:t>, 1775-1785</a:t>
            </a:r>
          </a:p>
        </p:txBody>
      </p:sp>
    </p:spTree>
    <p:extLst>
      <p:ext uri="{BB962C8B-B14F-4D97-AF65-F5344CB8AC3E}">
        <p14:creationId xmlns:p14="http://schemas.microsoft.com/office/powerpoint/2010/main" val="194728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083E14-FE0D-477D-151D-401C6B2E6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iel, plein air, nuage, architecture&#10;&#10;Description générée automatiquement">
            <a:extLst>
              <a:ext uri="{FF2B5EF4-FFF2-40B4-BE49-F238E27FC236}">
                <a16:creationId xmlns:a16="http://schemas.microsoft.com/office/drawing/2014/main" id="{9D404E95-D481-9C54-6D2D-385D113A3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080" y="369000"/>
            <a:ext cx="854957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E93F140-F2E3-60AD-2222-D7F0DA45141A}"/>
              </a:ext>
            </a:extLst>
          </p:cNvPr>
          <p:cNvSpPr txBox="1"/>
          <p:nvPr/>
        </p:nvSpPr>
        <p:spPr>
          <a:xfrm>
            <a:off x="268515" y="3174275"/>
            <a:ext cx="24035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« pyramide », bureaux de la SSII </a:t>
            </a:r>
            <a:r>
              <a:rPr lang="fr-FR" sz="2400" b="1" dirty="0" err="1">
                <a:solidFill>
                  <a:schemeClr val="bg1"/>
                </a:solidFill>
              </a:rPr>
              <a:t>Infosys</a:t>
            </a:r>
            <a:r>
              <a:rPr lang="fr-FR" sz="2400" b="1" dirty="0">
                <a:solidFill>
                  <a:schemeClr val="bg1"/>
                </a:solidFill>
              </a:rPr>
              <a:t> à Bangalore.</a:t>
            </a:r>
          </a:p>
        </p:txBody>
      </p:sp>
    </p:spTree>
    <p:extLst>
      <p:ext uri="{BB962C8B-B14F-4D97-AF65-F5344CB8AC3E}">
        <p14:creationId xmlns:p14="http://schemas.microsoft.com/office/powerpoint/2010/main" val="1035393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F5521F-4CE4-9607-B8F5-967DF30A0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nuit, plein air, Lampadaire extérieur, piste&#10;&#10;Description générée automatiquement">
            <a:extLst>
              <a:ext uri="{FF2B5EF4-FFF2-40B4-BE49-F238E27FC236}">
                <a16:creationId xmlns:a16="http://schemas.microsoft.com/office/drawing/2014/main" id="{19A8CDD3-5163-07F7-5E10-8F7E3A104E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369687"/>
            <a:ext cx="11592000" cy="386627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9893FB4-2C74-2C70-E698-3073CBDD134F}"/>
              </a:ext>
            </a:extLst>
          </p:cNvPr>
          <p:cNvSpPr txBox="1"/>
          <p:nvPr/>
        </p:nvSpPr>
        <p:spPr>
          <a:xfrm>
            <a:off x="2495006" y="5257480"/>
            <a:ext cx="8451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Aéroport international Indira-Gandhi, New Delhi.</a:t>
            </a:r>
          </a:p>
        </p:txBody>
      </p:sp>
    </p:spTree>
    <p:extLst>
      <p:ext uri="{BB962C8B-B14F-4D97-AF65-F5344CB8AC3E}">
        <p14:creationId xmlns:p14="http://schemas.microsoft.com/office/powerpoint/2010/main" val="2157752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E83215-CCD1-8AAB-A59F-0603981C9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iel, bâtiment, horizon&#10;&#10;Description générée automatiquement">
            <a:extLst>
              <a:ext uri="{FF2B5EF4-FFF2-40B4-BE49-F238E27FC236}">
                <a16:creationId xmlns:a16="http://schemas.microsoft.com/office/drawing/2014/main" id="{7DCB9759-CF24-1FEF-9E9C-7EF709E87E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2130293"/>
            <a:ext cx="11412000" cy="259741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1184B64-B4E8-46E6-D39C-73FE6065566F}"/>
              </a:ext>
            </a:extLst>
          </p:cNvPr>
          <p:cNvSpPr txBox="1"/>
          <p:nvPr/>
        </p:nvSpPr>
        <p:spPr>
          <a:xfrm>
            <a:off x="1262742" y="4727707"/>
            <a:ext cx="9666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La ville de Bangalore vue d'un point de vue près du Corporation Circle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6734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531F30-C20E-D1C8-F35C-A3FC40D42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ciel, Véhicule terrestre, véhicule&#10;&#10;Description générée automatiquement">
            <a:extLst>
              <a:ext uri="{FF2B5EF4-FFF2-40B4-BE49-F238E27FC236}">
                <a16:creationId xmlns:a16="http://schemas.microsoft.com/office/drawing/2014/main" id="{D12A6AA8-522D-E932-3471-18248077D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44" y="369000"/>
            <a:ext cx="8977995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CF8B7D2-BD34-1BEC-BB0D-ED1C8CFF2E41}"/>
              </a:ext>
            </a:extLst>
          </p:cNvPr>
          <p:cNvSpPr txBox="1"/>
          <p:nvPr/>
        </p:nvSpPr>
        <p:spPr>
          <a:xfrm>
            <a:off x="9784080" y="3553097"/>
            <a:ext cx="2407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Hi-Tec City à Hyderabad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010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5335F-56AC-26EF-F3C3-C01F3628C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Zone métropolitaine, paysage urbain, Métropole&#10;&#10;Description générée automatiquement">
            <a:extLst>
              <a:ext uri="{FF2B5EF4-FFF2-40B4-BE49-F238E27FC236}">
                <a16:creationId xmlns:a16="http://schemas.microsoft.com/office/drawing/2014/main" id="{C74B2C20-AE30-5BBE-B924-4131463ACC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770" y="279000"/>
            <a:ext cx="8408763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1849041-30EA-5C24-281E-62DC2DCB2C1D}"/>
              </a:ext>
            </a:extLst>
          </p:cNvPr>
          <p:cNvSpPr txBox="1"/>
          <p:nvPr/>
        </p:nvSpPr>
        <p:spPr>
          <a:xfrm>
            <a:off x="195943" y="3174274"/>
            <a:ext cx="2551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de la ville d'UB la nuit.</a:t>
            </a:r>
          </a:p>
        </p:txBody>
      </p:sp>
    </p:spTree>
    <p:extLst>
      <p:ext uri="{BB962C8B-B14F-4D97-AF65-F5344CB8AC3E}">
        <p14:creationId xmlns:p14="http://schemas.microsoft.com/office/powerpoint/2010/main" val="19136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C298DD-0787-E764-AF82-37DCB73A32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iel, bâtiment, plein air, Opéra&#10;&#10;Description générée automatiquement">
            <a:extLst>
              <a:ext uri="{FF2B5EF4-FFF2-40B4-BE49-F238E27FC236}">
                <a16:creationId xmlns:a16="http://schemas.microsoft.com/office/drawing/2014/main" id="{38D3F6A8-C540-4A13-9570-F706496441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23" y="279000"/>
            <a:ext cx="945371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C09CC25-DB94-C406-026E-8410A0EA0890}"/>
              </a:ext>
            </a:extLst>
          </p:cNvPr>
          <p:cNvSpPr txBox="1"/>
          <p:nvPr/>
        </p:nvSpPr>
        <p:spPr>
          <a:xfrm>
            <a:off x="10071463" y="3429000"/>
            <a:ext cx="21205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du Lotus à Delhi est un temple </a:t>
            </a:r>
            <a:r>
              <a:rPr lang="fr-FR" sz="2400" b="1" dirty="0" err="1">
                <a:solidFill>
                  <a:schemeClr val="bg1"/>
                </a:solidFill>
              </a:rPr>
              <a:t>bahai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785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167714-8C24-BAEB-7578-F4303C3EA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tatue, plein air, ciel, sculpture&#10;&#10;Description générée automatiquement">
            <a:extLst>
              <a:ext uri="{FF2B5EF4-FFF2-40B4-BE49-F238E27FC236}">
                <a16:creationId xmlns:a16="http://schemas.microsoft.com/office/drawing/2014/main" id="{A271CAF9-38D2-8306-E9FA-1C7AF5672B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5889" y="261000"/>
            <a:ext cx="6413076" cy="633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E8FF6F9-4120-AB16-E967-E0CE91208E37}"/>
              </a:ext>
            </a:extLst>
          </p:cNvPr>
          <p:cNvSpPr txBox="1"/>
          <p:nvPr/>
        </p:nvSpPr>
        <p:spPr>
          <a:xfrm>
            <a:off x="627017" y="4323805"/>
            <a:ext cx="39057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de Shiva. L'hindouisme est la religion dominante de l'Inde.</a:t>
            </a:r>
          </a:p>
        </p:txBody>
      </p:sp>
    </p:spTree>
    <p:extLst>
      <p:ext uri="{BB962C8B-B14F-4D97-AF65-F5344CB8AC3E}">
        <p14:creationId xmlns:p14="http://schemas.microsoft.com/office/powerpoint/2010/main" val="343306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5D5498-2DC2-D2FB-99DA-F0E976F8D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ersonne, Visage humain, sourire, Accessoire de mode&#10;&#10;Description générée automatiquement">
            <a:extLst>
              <a:ext uri="{FF2B5EF4-FFF2-40B4-BE49-F238E27FC236}">
                <a16:creationId xmlns:a16="http://schemas.microsoft.com/office/drawing/2014/main" id="{6E572E7B-0598-4FC2-9F09-1E9BD7CB06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884" y="279000"/>
            <a:ext cx="4741299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8589DF0-7748-6B50-CA47-CCFD8E2B4C02}"/>
              </a:ext>
            </a:extLst>
          </p:cNvPr>
          <p:cNvSpPr txBox="1"/>
          <p:nvPr/>
        </p:nvSpPr>
        <p:spPr>
          <a:xfrm>
            <a:off x="8782594" y="3683726"/>
            <a:ext cx="3409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Beaucoup de groupes culturels composent la société indienne.</a:t>
            </a:r>
          </a:p>
        </p:txBody>
      </p:sp>
    </p:spTree>
    <p:extLst>
      <p:ext uri="{BB962C8B-B14F-4D97-AF65-F5344CB8AC3E}">
        <p14:creationId xmlns:p14="http://schemas.microsoft.com/office/powerpoint/2010/main" val="625138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6EFE62-F844-9F88-8258-1D4BDF063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danseur, danser, Danse&#10;&#10;Description générée automatiquement">
            <a:extLst>
              <a:ext uri="{FF2B5EF4-FFF2-40B4-BE49-F238E27FC236}">
                <a16:creationId xmlns:a16="http://schemas.microsoft.com/office/drawing/2014/main" id="{2F53E4BC-0D3B-8E1A-7E7A-12943FF43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420" y="279000"/>
            <a:ext cx="940767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E89411-0467-62CD-7759-963745B231D3}"/>
              </a:ext>
            </a:extLst>
          </p:cNvPr>
          <p:cNvSpPr txBox="1"/>
          <p:nvPr/>
        </p:nvSpPr>
        <p:spPr>
          <a:xfrm>
            <a:off x="123734" y="2233748"/>
            <a:ext cx="21031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Danseuse de </a:t>
            </a:r>
            <a:r>
              <a:rPr lang="fr-FR" sz="2400" b="1" dirty="0" err="1">
                <a:solidFill>
                  <a:schemeClr val="bg1"/>
                </a:solidFill>
              </a:rPr>
              <a:t>Kathak</a:t>
            </a:r>
            <a:r>
              <a:rPr lang="fr-FR" sz="2400" b="1" dirty="0">
                <a:solidFill>
                  <a:schemeClr val="bg1"/>
                </a:solidFill>
              </a:rPr>
              <a:t>, une danse classique native des états de l'Uttar Pradesh et du Rajasthan.</a:t>
            </a:r>
          </a:p>
        </p:txBody>
      </p:sp>
    </p:spTree>
    <p:extLst>
      <p:ext uri="{BB962C8B-B14F-4D97-AF65-F5344CB8AC3E}">
        <p14:creationId xmlns:p14="http://schemas.microsoft.com/office/powerpoint/2010/main" val="150339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19FDCE-3FBE-B645-06D2-65C2E4C05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u d’artifice, événement, festival, personne&#10;&#10;Description générée automatiquement">
            <a:extLst>
              <a:ext uri="{FF2B5EF4-FFF2-40B4-BE49-F238E27FC236}">
                <a16:creationId xmlns:a16="http://schemas.microsoft.com/office/drawing/2014/main" id="{6136BFE1-1289-7181-5C04-443E69E8FC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532" y="621000"/>
            <a:ext cx="7488000" cy="561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191FF6-9031-AC9F-7DC2-B55800230ADA}"/>
              </a:ext>
            </a:extLst>
          </p:cNvPr>
          <p:cNvSpPr txBox="1"/>
          <p:nvPr/>
        </p:nvSpPr>
        <p:spPr>
          <a:xfrm>
            <a:off x="261258" y="6396335"/>
            <a:ext cx="9248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Bollywood est la plus grande industrie cinématographique du monde.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CE0187D-886F-026A-363E-E66F60D58435}"/>
              </a:ext>
            </a:extLst>
          </p:cNvPr>
          <p:cNvSpPr txBox="1"/>
          <p:nvPr/>
        </p:nvSpPr>
        <p:spPr>
          <a:xfrm>
            <a:off x="1765663" y="97780"/>
            <a:ext cx="8660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Proposé L’inde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EEF3730-4AB8-1179-DF35-A1C847F3AF3F}"/>
              </a:ext>
            </a:extLst>
          </p:cNvPr>
          <p:cNvSpPr txBox="1"/>
          <p:nvPr/>
        </p:nvSpPr>
        <p:spPr>
          <a:xfrm>
            <a:off x="8310898" y="2255146"/>
            <a:ext cx="4230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9226B23-C7B2-C43F-9BE9-6A03858FC6A1}"/>
              </a:ext>
            </a:extLst>
          </p:cNvPr>
          <p:cNvSpPr txBox="1"/>
          <p:nvPr/>
        </p:nvSpPr>
        <p:spPr>
          <a:xfrm>
            <a:off x="9509761" y="3648748"/>
            <a:ext cx="3339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6130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480</Words>
  <Application>Microsoft Office PowerPoint</Application>
  <PresentationFormat>Grand écran</PresentationFormat>
  <Paragraphs>36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2024-02-02T08:36:04Z</dcterms:created>
  <dcterms:modified xsi:type="dcterms:W3CDTF">2024-02-02T11:38:53Z</dcterms:modified>
</cp:coreProperties>
</file>