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91" r:id="rId4"/>
    <p:sldId id="292" r:id="rId5"/>
    <p:sldId id="290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5" r:id="rId15"/>
    <p:sldId id="266" r:id="rId16"/>
    <p:sldId id="264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6" r:id="rId36"/>
    <p:sldId id="285" r:id="rId37"/>
    <p:sldId id="287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29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964390-7A1A-A423-27E1-209384041F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F05CFB-45E2-8034-D4D3-EFAABBD64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5BBA20-F262-6AB9-4AD3-64825B7E6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93D17C-149B-6268-0E9E-621082DA5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A53CD9-8BF4-B822-03EB-80834713B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82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3C536-1319-894F-D235-07452EE05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CDE4D3-2BBE-3F6E-28BB-4C2926BB9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E9AB34-12C7-3B12-D534-D88ED03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27796E-0D5C-1EE5-43EF-52920194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A74591-C9E5-507C-9E44-30EE2576D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78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C8062-3B07-430E-D653-6D8697738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AE4DCF-6AC2-F8B9-D1A3-D17A9CDF7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B215C0-62C4-DD7C-3D98-89175BAB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DEE170-BA79-A387-87B2-A9DAA7154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965F43-62CD-9D49-B5DD-E26164215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02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338550-EF0A-18E2-5987-316DD413F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E676C4-53F7-0F94-1867-74D59D4B2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DE6C2A-58E8-0408-E2FC-493A7E48B1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D7BDA2-8F83-5229-F8A5-EA9AD112A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FE4B7A-4084-A657-9E0C-1F17EC6A1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399311-1BDD-44F9-6021-76623F2BD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26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1DE87C-D9FC-BD6B-70BE-089322D1A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9CDEB9-28BB-28D7-2242-38232D50D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52E4A8-078E-2772-D409-022590B9AC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8DF8092-667E-FDE8-83B6-9433BEA4A8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12D387D-D403-0FD0-C1A9-4BA6E36EE5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AB393DA-4994-B696-2A8D-43522DC57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522A025-C9B5-D01A-4BD1-52558B722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2FA3C51-37A5-3743-5770-8B0802FEC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54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67DE7-EBA9-8C8F-AC94-29C3A33A9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FF77411-931A-0BEC-0CDF-0D02A4981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EEAB0E-0538-87A5-A702-9EE78C1BB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D209390-E486-B919-001F-C5A71C531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88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E9AD24-D6B9-423B-C35E-1F136C5F2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C1C4B4-70E3-8C9F-870A-0539588CA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6FE0B9-F4FA-BB03-107A-F2A952B1A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66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8115B-E5A5-B011-F15F-E1A0A043C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614D74-2F4E-0C3D-1A20-C8CD539F6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7A0CAE-092D-59DC-1B00-2E046BE54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86F682-1913-2F04-6056-F0D006213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765C29-BC15-2512-7008-7BBFF722E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C99C61-601C-0799-3F5E-E4BE08905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3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8032AD-1636-776A-4252-B8C0FCCAD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85983F9-DB17-2A43-96B8-AEB350016A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B20309-6649-9127-A8BD-8103D46856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EC0A13-5102-9A13-F78E-9D78E2E5E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358FA5-2A8C-C1A6-2164-A5A5491AF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D03294-4FBB-B9CB-8825-DCC6C400B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77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0A01F-790E-219E-1712-114B92F62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4DF74E7-B363-E03E-03A7-E1CFB34D8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7F1E74-7ABC-E504-8920-3A3607A8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86892E-389A-F59B-6C52-7F3138F4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6C705C-4F80-EDA0-E001-F6643A39A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80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470E9E7-BA09-B0B9-A3C3-FF7970792B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D78FD5-CF1B-AA98-DA33-943AEF00AF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113557-0E34-2BFA-3B66-B33706B1C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8FA479-894E-0A0D-F211-CB4897B27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05EDAD-D379-8397-E84F-92CFAD87E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48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A48B4B1-64CF-9211-2931-5A5D138DC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1418CE-019A-8DDF-B710-D9DD92A09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C6D11F-26D4-7BCF-DEB5-E5477FA069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56C90-81DE-4E56-A2FF-69925A8BC94F}" type="datetimeFigureOut">
              <a:rPr lang="fr-FR" smtClean="0"/>
              <a:t>03/02/2024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6DAC2C-2B17-5CFB-B24D-E87E5F0049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0C0A30-212F-C712-C15D-162C64A9C2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1D746-F38C-443C-9F47-8CB5B3958B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64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>
            <a:extLst>
              <a:ext uri="{FF2B5EF4-FFF2-40B4-BE49-F238E27FC236}">
                <a16:creationId xmlns:a16="http://schemas.microsoft.com/office/drawing/2014/main" id="{EC0DFCA0-EFFE-A9AF-3879-888DB1E2F7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2" y="534572"/>
            <a:ext cx="10996962" cy="583809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FA1827C9-EA64-5564-50FF-F60785765450}"/>
              </a:ext>
            </a:extLst>
          </p:cNvPr>
          <p:cNvSpPr txBox="1"/>
          <p:nvPr/>
        </p:nvSpPr>
        <p:spPr>
          <a:xfrm>
            <a:off x="2553286" y="1087906"/>
            <a:ext cx="686503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4400" b="1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VAL D’AZUN</a:t>
            </a:r>
          </a:p>
          <a:p>
            <a:pPr algn="ctr"/>
            <a:r>
              <a:rPr lang="fr-FR" sz="4400" b="1" cap="none" spc="0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Hautes Pyrénées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1FD68CE-C384-C8A7-5F03-342FA96B5285}"/>
              </a:ext>
            </a:extLst>
          </p:cNvPr>
          <p:cNvSpPr txBox="1"/>
          <p:nvPr/>
        </p:nvSpPr>
        <p:spPr>
          <a:xfrm>
            <a:off x="3688080" y="485335"/>
            <a:ext cx="5730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/>
              <a:t>Lorient Vos Propose </a:t>
            </a:r>
          </a:p>
        </p:txBody>
      </p:sp>
    </p:spTree>
    <p:extLst>
      <p:ext uri="{BB962C8B-B14F-4D97-AF65-F5344CB8AC3E}">
        <p14:creationId xmlns:p14="http://schemas.microsoft.com/office/powerpoint/2010/main" val="70835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  <p:sndAc>
          <p:stSnd loop="1">
            <p:snd r:embed="rId2" name="Lady - Ernesto Cortazar.wav"/>
          </p:stSnd>
        </p:sndAc>
      </p:transition>
    </mc:Choice>
    <mc:Fallback>
      <p:transition spd="slow" advClick="0" advTm="8000">
        <p:dissolve/>
        <p:sndAc>
          <p:stSnd loop="1">
            <p:snd r:embed="rId2" name="Lady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164BD0-4C72-9DA9-91E0-0F2A7F455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249" y="214532"/>
            <a:ext cx="8571914" cy="64289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0131DB-0F7B-8CAA-1819-938404E79C9D}"/>
              </a:ext>
            </a:extLst>
          </p:cNvPr>
          <p:cNvSpPr txBox="1"/>
          <p:nvPr/>
        </p:nvSpPr>
        <p:spPr>
          <a:xfrm>
            <a:off x="9358581" y="3819279"/>
            <a:ext cx="2489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vallée d’ Azun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autour 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Arrens-Marsous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91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C54471A-76B9-D09C-0151-924515354BAC}"/>
              </a:ext>
            </a:extLst>
          </p:cNvPr>
          <p:cNvSpPr txBox="1"/>
          <p:nvPr/>
        </p:nvSpPr>
        <p:spPr>
          <a:xfrm>
            <a:off x="991892" y="418455"/>
            <a:ext cx="1035286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VAL D’AZUN  Nature préservée, Panoramas, Espace Nordique le plus grand des Pyrénées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90km de pistes  - Activités de ski de fond – raquettes – Luge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Espace Nordic Park pour les enfants    - randonnées – vtt – Observation de rapaces –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L’une des 7 vallées des Pyrénées du Lavedan  avec les pics de BAZES et de BALAÏTUS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Villages en pierre – Station de ski d’Arrens-Marsous –  lacs d’altitude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Richesse du patrimoine : Eglises, Chapelles , Lavoirs, moulins, fontaines…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Découverte de ces espaces…………….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9880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8C1BAC-00E8-0EB8-D69E-6192E874C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320" y="358140"/>
            <a:ext cx="6141720" cy="614172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A014DD-3D4C-47A9-B983-E024E8FB7091}"/>
              </a:ext>
            </a:extLst>
          </p:cNvPr>
          <p:cNvSpPr txBox="1"/>
          <p:nvPr/>
        </p:nvSpPr>
        <p:spPr>
          <a:xfrm>
            <a:off x="8004517" y="2180492"/>
            <a:ext cx="36857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Dans les Hautes Pyrénées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proche de LOURDES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et d’Argelès-Gazost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Du col du Soulor  et, proche de la frontière Espagnole</a:t>
            </a:r>
          </a:p>
        </p:txBody>
      </p:sp>
    </p:spTree>
    <p:extLst>
      <p:ext uri="{BB962C8B-B14F-4D97-AF65-F5344CB8AC3E}">
        <p14:creationId xmlns:p14="http://schemas.microsoft.com/office/powerpoint/2010/main" val="379018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D5B28D8-296E-1D00-552F-34DD6A38DFC4}"/>
              </a:ext>
            </a:extLst>
          </p:cNvPr>
          <p:cNvSpPr txBox="1"/>
          <p:nvPr/>
        </p:nvSpPr>
        <p:spPr>
          <a:xfrm>
            <a:off x="746579" y="3944700"/>
            <a:ext cx="1997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Moulin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Ferrières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C619876-00B7-4B26-4A4C-0CA31B4A9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740" y="551167"/>
            <a:ext cx="8308453" cy="575566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6419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E7329D5-7D4B-0DCD-9BD9-E9C8434BFD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98" y="317403"/>
            <a:ext cx="10602351" cy="5963822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D261C1-A6F6-1A06-DF04-DC7C24BE8C0F}"/>
              </a:ext>
            </a:extLst>
          </p:cNvPr>
          <p:cNvSpPr txBox="1"/>
          <p:nvPr/>
        </p:nvSpPr>
        <p:spPr>
          <a:xfrm>
            <a:off x="4001962" y="6317991"/>
            <a:ext cx="4684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Col de Coraduque  - parapente</a:t>
            </a:r>
          </a:p>
        </p:txBody>
      </p:sp>
    </p:spTree>
    <p:extLst>
      <p:ext uri="{BB962C8B-B14F-4D97-AF65-F5344CB8AC3E}">
        <p14:creationId xmlns:p14="http://schemas.microsoft.com/office/powerpoint/2010/main" val="222191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11FE56-6D58-5E8C-FE4B-3E8BC597F3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298" y="200969"/>
            <a:ext cx="4840534" cy="645606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2DAF65-B435-30A3-5A4F-F5C0D6BD2A74}"/>
              </a:ext>
            </a:extLst>
          </p:cNvPr>
          <p:cNvSpPr txBox="1"/>
          <p:nvPr/>
        </p:nvSpPr>
        <p:spPr>
          <a:xfrm>
            <a:off x="8167582" y="3975213"/>
            <a:ext cx="3474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Tapis roulant pour luge</a:t>
            </a:r>
          </a:p>
          <a:p>
            <a:r>
              <a:rPr lang="fr-FR" sz="2400" b="1" dirty="0"/>
              <a:t> Col de </a:t>
            </a:r>
            <a:r>
              <a:rPr lang="fr-FR" sz="2400" b="1" dirty="0" err="1"/>
              <a:t>Couraduque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98083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94ACDC-46F8-C45F-45F7-8B09A4E130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227" y="294329"/>
            <a:ext cx="9158068" cy="626934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4112446-EFBD-044B-C6B9-11EE4EEF2E91}"/>
              </a:ext>
            </a:extLst>
          </p:cNvPr>
          <p:cNvSpPr txBox="1"/>
          <p:nvPr/>
        </p:nvSpPr>
        <p:spPr>
          <a:xfrm>
            <a:off x="9861452" y="4341567"/>
            <a:ext cx="2330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 du SOULOR</a:t>
            </a:r>
          </a:p>
        </p:txBody>
      </p:sp>
    </p:spTree>
    <p:extLst>
      <p:ext uri="{BB962C8B-B14F-4D97-AF65-F5344CB8AC3E}">
        <p14:creationId xmlns:p14="http://schemas.microsoft.com/office/powerpoint/2010/main" val="33204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8652F0-4F3D-B424-ED15-DD485CE62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31" y="1593125"/>
            <a:ext cx="5375764" cy="4888089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E791B8-F20A-FFD0-0F0F-A5B5B8B430C5}"/>
              </a:ext>
            </a:extLst>
          </p:cNvPr>
          <p:cNvSpPr txBox="1"/>
          <p:nvPr/>
        </p:nvSpPr>
        <p:spPr>
          <a:xfrm>
            <a:off x="7354431" y="5190732"/>
            <a:ext cx="412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Refuge restaurant du Haugarou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dans la forêt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47D3164-41AE-061D-EB28-E48383686F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683" y="829992"/>
            <a:ext cx="5514536" cy="413590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0106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C51B6F-9FC7-B9C1-550D-E74CE147AB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926" y="214532"/>
            <a:ext cx="8571914" cy="6428936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2BEFE4-DA57-9882-D88C-4BACCA159232}"/>
              </a:ext>
            </a:extLst>
          </p:cNvPr>
          <p:cNvSpPr txBox="1"/>
          <p:nvPr/>
        </p:nvSpPr>
        <p:spPr>
          <a:xfrm>
            <a:off x="9707699" y="4114701"/>
            <a:ext cx="2236763" cy="830997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Refuge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Haugarou</a:t>
            </a:r>
          </a:p>
        </p:txBody>
      </p:sp>
    </p:spTree>
    <p:extLst>
      <p:ext uri="{BB962C8B-B14F-4D97-AF65-F5344CB8AC3E}">
        <p14:creationId xmlns:p14="http://schemas.microsoft.com/office/powerpoint/2010/main" val="2846717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3D40CC4-566D-C29C-B707-EAF568FDC6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471" y="595532"/>
            <a:ext cx="5810845" cy="4300025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E3E59D-3901-5217-D9B4-360A2E631390}"/>
              </a:ext>
            </a:extLst>
          </p:cNvPr>
          <p:cNvSpPr txBox="1"/>
          <p:nvPr/>
        </p:nvSpPr>
        <p:spPr>
          <a:xfrm>
            <a:off x="900332" y="5036234"/>
            <a:ext cx="540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Saint Roch d’Arrens-Marsous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B3BDBFA-6E68-F26C-351A-B914968088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263" y="2136310"/>
            <a:ext cx="5204266" cy="4300025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070754F-300D-5599-66AA-C1BA639CF8AF}"/>
              </a:ext>
            </a:extLst>
          </p:cNvPr>
          <p:cNvSpPr txBox="1"/>
          <p:nvPr/>
        </p:nvSpPr>
        <p:spPr>
          <a:xfrm>
            <a:off x="6728317" y="1674645"/>
            <a:ext cx="4790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Saint Pierre – Arrens-Marsous</a:t>
            </a:r>
          </a:p>
        </p:txBody>
      </p:sp>
    </p:spTree>
    <p:extLst>
      <p:ext uri="{BB962C8B-B14F-4D97-AF65-F5344CB8AC3E}">
        <p14:creationId xmlns:p14="http://schemas.microsoft.com/office/powerpoint/2010/main" val="310728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C1347E-75EB-ED4F-F7EF-922502586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199" y="347076"/>
            <a:ext cx="9753600" cy="562927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3B6261-F47E-3B11-5C41-745F445BB65D}"/>
              </a:ext>
            </a:extLst>
          </p:cNvPr>
          <p:cNvSpPr txBox="1"/>
          <p:nvPr/>
        </p:nvSpPr>
        <p:spPr>
          <a:xfrm>
            <a:off x="3002098" y="5976351"/>
            <a:ext cx="6471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de Pouey Laün  à Arrens - Marsous</a:t>
            </a:r>
          </a:p>
        </p:txBody>
      </p:sp>
    </p:spTree>
    <p:extLst>
      <p:ext uri="{BB962C8B-B14F-4D97-AF65-F5344CB8AC3E}">
        <p14:creationId xmlns:p14="http://schemas.microsoft.com/office/powerpoint/2010/main" val="329165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A5952C3-4393-CFD7-5EBF-1234EDA0DC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2577" y="301758"/>
            <a:ext cx="5527595" cy="4221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EBCD3F1-0B12-D474-231E-070373A9D2E7}"/>
              </a:ext>
            </a:extLst>
          </p:cNvPr>
          <p:cNvSpPr txBox="1"/>
          <p:nvPr/>
        </p:nvSpPr>
        <p:spPr>
          <a:xfrm>
            <a:off x="4053476" y="192874"/>
            <a:ext cx="2658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Lavoir à Arrens-Marsous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3D20593-06D1-3D95-2712-0A56035FE8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828" y="2253110"/>
            <a:ext cx="5894172" cy="4221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7D128A2-AB72-410E-6D30-FAAF8C9D5946}"/>
              </a:ext>
            </a:extLst>
          </p:cNvPr>
          <p:cNvSpPr txBox="1"/>
          <p:nvPr/>
        </p:nvSpPr>
        <p:spPr>
          <a:xfrm>
            <a:off x="6327820" y="5752698"/>
            <a:ext cx="4459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 à Arrens-Marsous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72056AA-4A2A-DB7B-20F9-77A13F11EFB4}"/>
              </a:ext>
            </a:extLst>
          </p:cNvPr>
          <p:cNvSpPr txBox="1"/>
          <p:nvPr/>
        </p:nvSpPr>
        <p:spPr>
          <a:xfrm>
            <a:off x="7540118" y="5398755"/>
            <a:ext cx="2034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76D79BB-67CE-CC1F-FBCD-9CC812AE0047}"/>
              </a:ext>
            </a:extLst>
          </p:cNvPr>
          <p:cNvSpPr txBox="1"/>
          <p:nvPr/>
        </p:nvSpPr>
        <p:spPr>
          <a:xfrm>
            <a:off x="4814782" y="906854"/>
            <a:ext cx="226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6465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E969D3-D70E-BCDF-7DB3-6099DFA1E9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80" y="262010"/>
            <a:ext cx="5481712" cy="411128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F5389B-212A-789F-CC34-C6087F954EC6}"/>
              </a:ext>
            </a:extLst>
          </p:cNvPr>
          <p:cNvSpPr txBox="1"/>
          <p:nvPr/>
        </p:nvSpPr>
        <p:spPr>
          <a:xfrm>
            <a:off x="225080" y="4760466"/>
            <a:ext cx="5248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Pont à Arrens et, centre du village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B064B86-5128-7F07-27FA-3207AE8C70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3402" y="2123342"/>
            <a:ext cx="5999872" cy="449990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6514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2D8C99-D4A6-E931-6D8B-65307EF402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086" y="435219"/>
            <a:ext cx="9461826" cy="598756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54434-C80A-8796-7E2C-A6BCF0D264EE}"/>
              </a:ext>
            </a:extLst>
          </p:cNvPr>
          <p:cNvSpPr txBox="1"/>
          <p:nvPr/>
        </p:nvSpPr>
        <p:spPr>
          <a:xfrm>
            <a:off x="3831101" y="6424944"/>
            <a:ext cx="4529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Mairie de Arrens- Marsous</a:t>
            </a:r>
          </a:p>
        </p:txBody>
      </p:sp>
    </p:spTree>
    <p:extLst>
      <p:ext uri="{BB962C8B-B14F-4D97-AF65-F5344CB8AC3E}">
        <p14:creationId xmlns:p14="http://schemas.microsoft.com/office/powerpoint/2010/main" val="4305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023193-37A8-FF5F-6F19-D5C977DB13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1711" y="397853"/>
            <a:ext cx="8848578" cy="575503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9A4834-B890-F54F-3E21-515E04C709CD}"/>
              </a:ext>
            </a:extLst>
          </p:cNvPr>
          <p:cNvSpPr txBox="1"/>
          <p:nvPr/>
        </p:nvSpPr>
        <p:spPr>
          <a:xfrm>
            <a:off x="4017614" y="6152885"/>
            <a:ext cx="5641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village d’Arrens- Marsous</a:t>
            </a:r>
          </a:p>
        </p:txBody>
      </p:sp>
    </p:spTree>
    <p:extLst>
      <p:ext uri="{BB962C8B-B14F-4D97-AF65-F5344CB8AC3E}">
        <p14:creationId xmlns:p14="http://schemas.microsoft.com/office/powerpoint/2010/main" val="390694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723C01-A8AD-AD41-6042-1980BDCA9E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458" y="343779"/>
            <a:ext cx="9369083" cy="581907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83B120-AB05-E3E0-BAD7-E9D8B55DCE16}"/>
              </a:ext>
            </a:extLst>
          </p:cNvPr>
          <p:cNvSpPr txBox="1"/>
          <p:nvPr/>
        </p:nvSpPr>
        <p:spPr>
          <a:xfrm>
            <a:off x="3628077" y="6199006"/>
            <a:ext cx="531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Arrens-&gt;Marsous dans le Val d’ </a:t>
            </a:r>
            <a:r>
              <a:rPr lang="fr-FR" sz="2400" b="1" dirty="0" err="1"/>
              <a:t>Azun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4303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55337A1-54AA-D083-C817-342C8FEDA7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660" y="471694"/>
            <a:ext cx="8932984" cy="591461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E8645B-A18F-38E4-6F9B-62AFA309F933}"/>
              </a:ext>
            </a:extLst>
          </p:cNvPr>
          <p:cNvSpPr txBox="1"/>
          <p:nvPr/>
        </p:nvSpPr>
        <p:spPr>
          <a:xfrm>
            <a:off x="3919371" y="6396335"/>
            <a:ext cx="6372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 Martin – Arras en Lavedan</a:t>
            </a:r>
          </a:p>
        </p:txBody>
      </p:sp>
    </p:spTree>
    <p:extLst>
      <p:ext uri="{BB962C8B-B14F-4D97-AF65-F5344CB8AC3E}">
        <p14:creationId xmlns:p14="http://schemas.microsoft.com/office/powerpoint/2010/main" val="928755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92383E-5708-41C9-3F8D-EB0A887D6D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231" y="246182"/>
            <a:ext cx="4500000" cy="621562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CA8437-B4CB-A1C8-D86C-55C130806FD3}"/>
              </a:ext>
            </a:extLst>
          </p:cNvPr>
          <p:cNvSpPr txBox="1"/>
          <p:nvPr/>
        </p:nvSpPr>
        <p:spPr>
          <a:xfrm>
            <a:off x="934827" y="6461806"/>
            <a:ext cx="435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Fontaine – Arras en Lavedan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F47BCC9-664E-084B-38EE-92E8C8B37F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6311" y="773722"/>
            <a:ext cx="5493892" cy="580292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C2CF33C-4ABF-2A7A-4DCF-ADE8864C1B67}"/>
              </a:ext>
            </a:extLst>
          </p:cNvPr>
          <p:cNvSpPr txBox="1"/>
          <p:nvPr/>
        </p:nvSpPr>
        <p:spPr>
          <a:xfrm>
            <a:off x="6703797" y="246184"/>
            <a:ext cx="465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Tour – Arras en Lavedan</a:t>
            </a:r>
          </a:p>
        </p:txBody>
      </p:sp>
    </p:spTree>
    <p:extLst>
      <p:ext uri="{BB962C8B-B14F-4D97-AF65-F5344CB8AC3E}">
        <p14:creationId xmlns:p14="http://schemas.microsoft.com/office/powerpoint/2010/main" val="240539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9631BE6-5B3D-77E6-F049-1A2C483082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864" y="195921"/>
            <a:ext cx="9268271" cy="606420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D3811B-7B72-6C9A-ABA2-193E4407950D}"/>
              </a:ext>
            </a:extLst>
          </p:cNvPr>
          <p:cNvSpPr txBox="1"/>
          <p:nvPr/>
        </p:nvSpPr>
        <p:spPr>
          <a:xfrm>
            <a:off x="4276776" y="6396335"/>
            <a:ext cx="4811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Mairie  Arras en Lavedan</a:t>
            </a:r>
          </a:p>
        </p:txBody>
      </p:sp>
    </p:spTree>
    <p:extLst>
      <p:ext uri="{BB962C8B-B14F-4D97-AF65-F5344CB8AC3E}">
        <p14:creationId xmlns:p14="http://schemas.microsoft.com/office/powerpoint/2010/main" val="427540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88F654-09A8-41B4-1746-A6181687D7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7926" y="299818"/>
            <a:ext cx="9036148" cy="58240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E33E9E-5F9F-A0C0-2492-D691EBEDEE2B}"/>
              </a:ext>
            </a:extLst>
          </p:cNvPr>
          <p:cNvSpPr txBox="1"/>
          <p:nvPr/>
        </p:nvSpPr>
        <p:spPr>
          <a:xfrm>
            <a:off x="3362178" y="6189785"/>
            <a:ext cx="5542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(ruines) – Arras en Lavedan</a:t>
            </a:r>
          </a:p>
        </p:txBody>
      </p:sp>
    </p:spTree>
    <p:extLst>
      <p:ext uri="{BB962C8B-B14F-4D97-AF65-F5344CB8AC3E}">
        <p14:creationId xmlns:p14="http://schemas.microsoft.com/office/powerpoint/2010/main" val="102694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B04CF6-794E-45E2-DF7C-B4EA2C11AE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0376" y="362902"/>
            <a:ext cx="8944968" cy="61321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70F74C-A4A1-A75E-CBF4-34583F01CE88}"/>
              </a:ext>
            </a:extLst>
          </p:cNvPr>
          <p:cNvSpPr txBox="1"/>
          <p:nvPr/>
        </p:nvSpPr>
        <p:spPr>
          <a:xfrm>
            <a:off x="329126" y="4126273"/>
            <a:ext cx="2202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Arras en Lavedan   vue générale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6E99121-2DE4-9EF8-AE21-D78C19DC1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26" y="147940"/>
            <a:ext cx="4762500" cy="35718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3439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61408FD-FB67-ACAE-AA49-D150EEDBC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591" y="458298"/>
            <a:ext cx="9144000" cy="621506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EC9D008-3D6F-1C76-656E-C61CFD1F012F}"/>
              </a:ext>
            </a:extLst>
          </p:cNvPr>
          <p:cNvSpPr txBox="1"/>
          <p:nvPr/>
        </p:nvSpPr>
        <p:spPr>
          <a:xfrm>
            <a:off x="651275" y="4017217"/>
            <a:ext cx="2082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Lavoir 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Arcizans-Dessus</a:t>
            </a:r>
          </a:p>
        </p:txBody>
      </p:sp>
    </p:spTree>
    <p:extLst>
      <p:ext uri="{BB962C8B-B14F-4D97-AF65-F5344CB8AC3E}">
        <p14:creationId xmlns:p14="http://schemas.microsoft.com/office/powerpoint/2010/main" val="30327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7F1B34-6700-3256-57DF-95682D2894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47" y="323557"/>
            <a:ext cx="9339129" cy="621088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E818C1-4EEA-FEDF-642F-CBB935EDA919}"/>
              </a:ext>
            </a:extLst>
          </p:cNvPr>
          <p:cNvSpPr txBox="1"/>
          <p:nvPr/>
        </p:nvSpPr>
        <p:spPr>
          <a:xfrm>
            <a:off x="9941104" y="3916366"/>
            <a:ext cx="20538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Moulins à eau</a:t>
            </a:r>
          </a:p>
          <a:p>
            <a:endParaRPr lang="fr-FR" sz="2400" b="1" dirty="0"/>
          </a:p>
          <a:p>
            <a:r>
              <a:rPr lang="fr-FR" sz="2400" b="1" dirty="0"/>
              <a:t>Arcizans-Dessus</a:t>
            </a:r>
          </a:p>
        </p:txBody>
      </p:sp>
    </p:spTree>
    <p:extLst>
      <p:ext uri="{BB962C8B-B14F-4D97-AF65-F5344CB8AC3E}">
        <p14:creationId xmlns:p14="http://schemas.microsoft.com/office/powerpoint/2010/main" val="120494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715B37-C914-7A51-E0BF-7715CCF33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92" y="157605"/>
            <a:ext cx="5458265" cy="6126903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617BC8-2BF7-899E-0EC0-D4749637FCF4}"/>
              </a:ext>
            </a:extLst>
          </p:cNvPr>
          <p:cNvSpPr txBox="1"/>
          <p:nvPr/>
        </p:nvSpPr>
        <p:spPr>
          <a:xfrm>
            <a:off x="506437" y="6274191"/>
            <a:ext cx="5134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Église Saint André – Arcizans-Dessus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D6C969C-2E08-A465-C1D2-4C5E9E5446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2157" y="2145413"/>
            <a:ext cx="6348151" cy="412877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D43E3D-515B-213B-EB69-206C2377E6B6}"/>
              </a:ext>
            </a:extLst>
          </p:cNvPr>
          <p:cNvSpPr txBox="1"/>
          <p:nvPr/>
        </p:nvSpPr>
        <p:spPr>
          <a:xfrm>
            <a:off x="6997522" y="1511980"/>
            <a:ext cx="4947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Arcizans-Dessus    la mairie</a:t>
            </a:r>
          </a:p>
        </p:txBody>
      </p:sp>
    </p:spTree>
    <p:extLst>
      <p:ext uri="{BB962C8B-B14F-4D97-AF65-F5344CB8AC3E}">
        <p14:creationId xmlns:p14="http://schemas.microsoft.com/office/powerpoint/2010/main" val="279564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FF987ACD-3D9A-30F1-F317-B6ECB4AD4207}"/>
              </a:ext>
            </a:extLst>
          </p:cNvPr>
          <p:cNvSpPr txBox="1"/>
          <p:nvPr/>
        </p:nvSpPr>
        <p:spPr>
          <a:xfrm>
            <a:off x="687533" y="3564080"/>
            <a:ext cx="21523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Fontaine de</a:t>
            </a:r>
          </a:p>
          <a:p>
            <a:r>
              <a:rPr lang="fr-FR" sz="2400" b="1" dirty="0"/>
              <a:t>Arcizans-Dessus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028EF36-9D0D-969F-15C6-E28A89F67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3508" y="435392"/>
            <a:ext cx="8666578" cy="59872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1425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D419AF6-A048-1451-75B4-1C164B7F8E9D}"/>
              </a:ext>
            </a:extLst>
          </p:cNvPr>
          <p:cNvSpPr txBox="1"/>
          <p:nvPr/>
        </p:nvSpPr>
        <p:spPr>
          <a:xfrm>
            <a:off x="9421545" y="3915376"/>
            <a:ext cx="20679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Moulin 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Arcizans-Dessus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791E60A-2EC9-150E-0825-12E0F3ECD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504" y="603371"/>
            <a:ext cx="8343021" cy="56840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8762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6847F9F-E904-722B-3836-488E47AF9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40556"/>
            <a:ext cx="7620000" cy="5867400"/>
          </a:xfrm>
          <a:prstGeom prst="ellipse">
            <a:avLst/>
          </a:prstGeom>
          <a:ln w="190500" cap="rnd">
            <a:solidFill>
              <a:schemeClr val="accent4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A28B76-210D-6FE9-A993-63C51DE5EB14}"/>
              </a:ext>
            </a:extLst>
          </p:cNvPr>
          <p:cNvSpPr txBox="1"/>
          <p:nvPr/>
        </p:nvSpPr>
        <p:spPr>
          <a:xfrm>
            <a:off x="3229822" y="6207956"/>
            <a:ext cx="7008881" cy="461665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Arcizans-Dessus  vue générale en Val d ’</a:t>
            </a:r>
            <a:r>
              <a:rPr lang="fr-FR" sz="2400" b="1" dirty="0" err="1">
                <a:solidFill>
                  <a:srgbClr val="FFFF00"/>
                </a:solidFill>
              </a:rPr>
              <a:t>Azun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01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A82B135-151F-AAE8-39EC-7408F33ED984}"/>
              </a:ext>
            </a:extLst>
          </p:cNvPr>
          <p:cNvSpPr txBox="1"/>
          <p:nvPr/>
        </p:nvSpPr>
        <p:spPr>
          <a:xfrm>
            <a:off x="1283315" y="4990059"/>
            <a:ext cx="47126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Eglise Saint André et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              Oratoire d’Arbéost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EA97B5-BBDB-FB18-645D-492F40BC35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56" y="379828"/>
            <a:ext cx="5920154" cy="426251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21418B5-B6ED-E814-447D-BE047899EC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8944" y="379828"/>
            <a:ext cx="4634098" cy="597798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1546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407D055-51D4-4649-FBAD-A1061CA993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68" y="610974"/>
            <a:ext cx="7161820" cy="556831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DBE9E4-1E53-31F7-5EA9-31F4B23E00EC}"/>
              </a:ext>
            </a:extLst>
          </p:cNvPr>
          <p:cNvSpPr txBox="1"/>
          <p:nvPr/>
        </p:nvSpPr>
        <p:spPr>
          <a:xfrm>
            <a:off x="1955409" y="6246055"/>
            <a:ext cx="451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Mairie d’Arbéost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C1D548F-61B5-BD55-B76C-5C994CBE9B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5028" y="2343711"/>
            <a:ext cx="4300904" cy="298765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2853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C7D609-FDDF-F1E1-50E5-90D3E1140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2898" y="361290"/>
            <a:ext cx="9186203" cy="5857999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201599-17B7-AF65-0997-18FF937730B0}"/>
              </a:ext>
            </a:extLst>
          </p:cNvPr>
          <p:cNvSpPr txBox="1"/>
          <p:nvPr/>
        </p:nvSpPr>
        <p:spPr>
          <a:xfrm>
            <a:off x="4411906" y="6265877"/>
            <a:ext cx="374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Arbéost – la fontaine</a:t>
            </a:r>
          </a:p>
        </p:txBody>
      </p:sp>
    </p:spTree>
    <p:extLst>
      <p:ext uri="{BB962C8B-B14F-4D97-AF65-F5344CB8AC3E}">
        <p14:creationId xmlns:p14="http://schemas.microsoft.com/office/powerpoint/2010/main" val="228746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188F81-6FC8-5804-43DF-75DFD1EA09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266" y="299268"/>
            <a:ext cx="9015037" cy="625946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D37E10-BF27-E058-0CB9-E96B7DCE9C4A}"/>
              </a:ext>
            </a:extLst>
          </p:cNvPr>
          <p:cNvSpPr txBox="1"/>
          <p:nvPr/>
        </p:nvSpPr>
        <p:spPr>
          <a:xfrm>
            <a:off x="698697" y="4443805"/>
            <a:ext cx="1800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ARBEOST</a:t>
            </a:r>
          </a:p>
        </p:txBody>
      </p:sp>
    </p:spTree>
    <p:extLst>
      <p:ext uri="{BB962C8B-B14F-4D97-AF65-F5344CB8AC3E}">
        <p14:creationId xmlns:p14="http://schemas.microsoft.com/office/powerpoint/2010/main" val="2931878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05F78FF-BB61-2BD8-F17A-6A500D9B6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97924"/>
            <a:ext cx="7620000" cy="572452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705E14-1C0B-4695-F3E7-238041B2DA1A}"/>
              </a:ext>
            </a:extLst>
          </p:cNvPr>
          <p:cNvSpPr txBox="1"/>
          <p:nvPr/>
        </p:nvSpPr>
        <p:spPr>
          <a:xfrm>
            <a:off x="4308874" y="6122449"/>
            <a:ext cx="4375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Col de Coraduque  enneigé</a:t>
            </a:r>
          </a:p>
        </p:txBody>
      </p:sp>
    </p:spTree>
    <p:extLst>
      <p:ext uri="{BB962C8B-B14F-4D97-AF65-F5344CB8AC3E}">
        <p14:creationId xmlns:p14="http://schemas.microsoft.com/office/powerpoint/2010/main" val="134469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E295AA-9639-E3CF-9220-3E982CCA9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462" y="323166"/>
            <a:ext cx="7886700" cy="5283200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5C72E6-F7F2-4684-31A5-41F199FD66A3}"/>
              </a:ext>
            </a:extLst>
          </p:cNvPr>
          <p:cNvSpPr txBox="1"/>
          <p:nvPr/>
        </p:nvSpPr>
        <p:spPr>
          <a:xfrm>
            <a:off x="1056069" y="5711483"/>
            <a:ext cx="10908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Observation de rapaces au col du Soulor  -  Gypaète (photo – Vautour – Aigle –</a:t>
            </a:r>
          </a:p>
          <a:p>
            <a:r>
              <a:rPr lang="fr-FR" sz="2400" dirty="0"/>
              <a:t>     </a:t>
            </a:r>
            <a:r>
              <a:rPr lang="fr-FR" sz="2400" b="1" dirty="0"/>
              <a:t>Percnoptère d’Egypte) par sentier d’interprétation</a:t>
            </a:r>
          </a:p>
        </p:txBody>
      </p:sp>
    </p:spTree>
    <p:extLst>
      <p:ext uri="{BB962C8B-B14F-4D97-AF65-F5344CB8AC3E}">
        <p14:creationId xmlns:p14="http://schemas.microsoft.com/office/powerpoint/2010/main" val="202950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AA930F-6493-7CAD-B3AC-BED460F8DB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092" y="247973"/>
            <a:ext cx="7774983" cy="58312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1DB850-DDF6-948D-2AD5-7D689707C5E0}"/>
              </a:ext>
            </a:extLst>
          </p:cNvPr>
          <p:cNvSpPr txBox="1"/>
          <p:nvPr/>
        </p:nvSpPr>
        <p:spPr>
          <a:xfrm>
            <a:off x="3788135" y="6148362"/>
            <a:ext cx="3859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 Suyen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4A4E1E-0B42-DBD0-1BA5-969623791ADF}"/>
              </a:ext>
            </a:extLst>
          </p:cNvPr>
          <p:cNvSpPr txBox="1"/>
          <p:nvPr/>
        </p:nvSpPr>
        <p:spPr>
          <a:xfrm>
            <a:off x="8707902" y="982176"/>
            <a:ext cx="348409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Nombreux lacs d’altitude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Ausseilla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Touest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Pouey Laün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Langle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Lassiedouat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Liantran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Plaa de Prat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Hautafulhe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Estaing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Barbat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et, d’</a:t>
            </a:r>
            <a:r>
              <a:rPr lang="fr-FR" sz="2400" b="1" dirty="0" err="1">
                <a:solidFill>
                  <a:srgbClr val="FFFF00"/>
                </a:solidFill>
              </a:rPr>
              <a:t>Azun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84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62CCE0-9F29-F6E2-55B1-399711405C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6256" y="306629"/>
            <a:ext cx="5520000" cy="41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C33E20-2F53-A2CB-4170-165BA5B0D6C3}"/>
              </a:ext>
            </a:extLst>
          </p:cNvPr>
          <p:cNvSpPr txBox="1"/>
          <p:nvPr/>
        </p:nvSpPr>
        <p:spPr>
          <a:xfrm>
            <a:off x="8461222" y="4630319"/>
            <a:ext cx="327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Ausseilla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FC5343C-788C-2DB1-29CE-E274E0563F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482" y="2328531"/>
            <a:ext cx="6217774" cy="41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4577969-25AE-2560-9C69-0C78CD05E2FD}"/>
              </a:ext>
            </a:extLst>
          </p:cNvPr>
          <p:cNvSpPr txBox="1"/>
          <p:nvPr/>
        </p:nvSpPr>
        <p:spPr>
          <a:xfrm>
            <a:off x="1932832" y="1750924"/>
            <a:ext cx="3983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 Pouey Laun</a:t>
            </a:r>
          </a:p>
        </p:txBody>
      </p:sp>
    </p:spTree>
    <p:extLst>
      <p:ext uri="{BB962C8B-B14F-4D97-AF65-F5344CB8AC3E}">
        <p14:creationId xmlns:p14="http://schemas.microsoft.com/office/powerpoint/2010/main" val="479352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A11075-E2DC-DF4C-FBA4-4BC09B5BD9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574" y="317715"/>
            <a:ext cx="8296759" cy="588160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D5ECE8-762D-B435-9D00-0B9B05FB8785}"/>
              </a:ext>
            </a:extLst>
          </p:cNvPr>
          <p:cNvSpPr txBox="1"/>
          <p:nvPr/>
        </p:nvSpPr>
        <p:spPr>
          <a:xfrm>
            <a:off x="3466163" y="6309452"/>
            <a:ext cx="423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Barrage du Tech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F19BC37-395C-145E-1930-C14AB722BADC}"/>
              </a:ext>
            </a:extLst>
          </p:cNvPr>
          <p:cNvSpPr txBox="1"/>
          <p:nvPr/>
        </p:nvSpPr>
        <p:spPr>
          <a:xfrm>
            <a:off x="8731877" y="1004552"/>
            <a:ext cx="34890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Le Val D’</a:t>
            </a:r>
            <a:r>
              <a:rPr lang="fr-FR" sz="2800" b="1" dirty="0" err="1">
                <a:solidFill>
                  <a:srgbClr val="FFFF00"/>
                </a:solidFill>
              </a:rPr>
              <a:t>Azun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7FC71E9-EA7E-AD19-0443-413D87618A88}"/>
              </a:ext>
            </a:extLst>
          </p:cNvPr>
          <p:cNvSpPr txBox="1"/>
          <p:nvPr/>
        </p:nvSpPr>
        <p:spPr>
          <a:xfrm>
            <a:off x="8731877" y="1958659"/>
            <a:ext cx="346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Haute - Pyrénées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79D10D1-321A-ABE9-A1C4-1DFB369C2292}"/>
              </a:ext>
            </a:extLst>
          </p:cNvPr>
          <p:cNvSpPr txBox="1"/>
          <p:nvPr/>
        </p:nvSpPr>
        <p:spPr>
          <a:xfrm>
            <a:off x="8731877" y="3429000"/>
            <a:ext cx="3460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CD0610E-4ACB-E895-CBEB-A6BB349EDF14}"/>
              </a:ext>
            </a:extLst>
          </p:cNvPr>
          <p:cNvSpPr txBox="1"/>
          <p:nvPr/>
        </p:nvSpPr>
        <p:spPr>
          <a:xfrm>
            <a:off x="9736428" y="4649273"/>
            <a:ext cx="2653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161875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361</Words>
  <Application>Microsoft Office PowerPoint</Application>
  <PresentationFormat>Grand écran</PresentationFormat>
  <Paragraphs>96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33</cp:revision>
  <dcterms:created xsi:type="dcterms:W3CDTF">2024-02-02T08:29:12Z</dcterms:created>
  <dcterms:modified xsi:type="dcterms:W3CDTF">2024-02-03T06:05:58Z</dcterms:modified>
</cp:coreProperties>
</file>