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3" r:id="rId2"/>
    <p:sldId id="286" r:id="rId3"/>
    <p:sldId id="282" r:id="rId4"/>
    <p:sldId id="281" r:id="rId5"/>
    <p:sldId id="280" r:id="rId6"/>
    <p:sldId id="279" r:id="rId7"/>
    <p:sldId id="278" r:id="rId8"/>
    <p:sldId id="277" r:id="rId9"/>
    <p:sldId id="276" r:id="rId10"/>
    <p:sldId id="275" r:id="rId11"/>
    <p:sldId id="274" r:id="rId12"/>
    <p:sldId id="273" r:id="rId13"/>
    <p:sldId id="272" r:id="rId14"/>
    <p:sldId id="271" r:id="rId15"/>
    <p:sldId id="270" r:id="rId16"/>
    <p:sldId id="269" r:id="rId17"/>
    <p:sldId id="268" r:id="rId18"/>
    <p:sldId id="267" r:id="rId19"/>
    <p:sldId id="266" r:id="rId20"/>
    <p:sldId id="265" r:id="rId21"/>
    <p:sldId id="264" r:id="rId22"/>
    <p:sldId id="263" r:id="rId23"/>
    <p:sldId id="262" r:id="rId24"/>
    <p:sldId id="261" r:id="rId25"/>
    <p:sldId id="260" r:id="rId26"/>
    <p:sldId id="257" r:id="rId27"/>
    <p:sldId id="259" r:id="rId28"/>
    <p:sldId id="258" r:id="rId29"/>
    <p:sldId id="284" r:id="rId30"/>
    <p:sldId id="285" r:id="rId31"/>
    <p:sldId id="287" r:id="rId32"/>
    <p:sldId id="288" r:id="rId33"/>
    <p:sldId id="289" r:id="rId3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3" autoAdjust="0"/>
    <p:restoredTop sz="94660"/>
  </p:normalViewPr>
  <p:slideViewPr>
    <p:cSldViewPr snapToGrid="0">
      <p:cViewPr varScale="1">
        <p:scale>
          <a:sx n="94" d="100"/>
          <a:sy n="94" d="100"/>
        </p:scale>
        <p:origin x="14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56F10B6-A999-85C1-E367-46DED4DCE9F9}"/>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9AD05C48-B12F-0593-1368-F7396EE91A5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951E605-7DDD-8BD8-9737-51CCC1728548}"/>
              </a:ext>
            </a:extLst>
          </p:cNvPr>
          <p:cNvSpPr>
            <a:spLocks noGrp="1"/>
          </p:cNvSpPr>
          <p:nvPr>
            <p:ph type="dt" sz="half" idx="10"/>
          </p:nvPr>
        </p:nvSpPr>
        <p:spPr/>
        <p:txBody>
          <a:bodyPr/>
          <a:lstStyle/>
          <a:p>
            <a:fld id="{995FA696-F8B0-4CD7-AB48-78DC52AE641D}" type="datetimeFigureOut">
              <a:rPr lang="fr-FR" smtClean="0"/>
              <a:t>02/02/2024</a:t>
            </a:fld>
            <a:endParaRPr lang="fr-FR"/>
          </a:p>
        </p:txBody>
      </p:sp>
      <p:sp>
        <p:nvSpPr>
          <p:cNvPr id="5" name="Espace réservé du pied de page 4">
            <a:extLst>
              <a:ext uri="{FF2B5EF4-FFF2-40B4-BE49-F238E27FC236}">
                <a16:creationId xmlns:a16="http://schemas.microsoft.com/office/drawing/2014/main" id="{2881D201-8915-9E21-1A2D-0B57050C1CD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36F2FBA-3930-7249-FCA0-B9400310C268}"/>
              </a:ext>
            </a:extLst>
          </p:cNvPr>
          <p:cNvSpPr>
            <a:spLocks noGrp="1"/>
          </p:cNvSpPr>
          <p:nvPr>
            <p:ph type="sldNum" sz="quarter" idx="12"/>
          </p:nvPr>
        </p:nvSpPr>
        <p:spPr/>
        <p:txBody>
          <a:bodyPr/>
          <a:lstStyle/>
          <a:p>
            <a:fld id="{D934AD4A-8B27-4C72-9EC9-3FE9C0978088}" type="slidenum">
              <a:rPr lang="fr-FR" smtClean="0"/>
              <a:t>‹N°›</a:t>
            </a:fld>
            <a:endParaRPr lang="fr-FR"/>
          </a:p>
        </p:txBody>
      </p:sp>
    </p:spTree>
    <p:extLst>
      <p:ext uri="{BB962C8B-B14F-4D97-AF65-F5344CB8AC3E}">
        <p14:creationId xmlns:p14="http://schemas.microsoft.com/office/powerpoint/2010/main" val="177498954"/>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1FA2DC3-69FC-A21C-DF03-6AFC762DE8B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72B2E43-A25A-2D43-C965-218EC31124F7}"/>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4E745DA-AABF-8A9D-837A-7598C9C1ABE5}"/>
              </a:ext>
            </a:extLst>
          </p:cNvPr>
          <p:cNvSpPr>
            <a:spLocks noGrp="1"/>
          </p:cNvSpPr>
          <p:nvPr>
            <p:ph type="dt" sz="half" idx="10"/>
          </p:nvPr>
        </p:nvSpPr>
        <p:spPr/>
        <p:txBody>
          <a:bodyPr/>
          <a:lstStyle/>
          <a:p>
            <a:fld id="{995FA696-F8B0-4CD7-AB48-78DC52AE641D}" type="datetimeFigureOut">
              <a:rPr lang="fr-FR" smtClean="0"/>
              <a:t>02/02/2024</a:t>
            </a:fld>
            <a:endParaRPr lang="fr-FR"/>
          </a:p>
        </p:txBody>
      </p:sp>
      <p:sp>
        <p:nvSpPr>
          <p:cNvPr id="5" name="Espace réservé du pied de page 4">
            <a:extLst>
              <a:ext uri="{FF2B5EF4-FFF2-40B4-BE49-F238E27FC236}">
                <a16:creationId xmlns:a16="http://schemas.microsoft.com/office/drawing/2014/main" id="{BB1B3622-C96E-342E-1A00-1A5446F05E5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677DEAD-D67D-7168-72D3-CD1CDC29629E}"/>
              </a:ext>
            </a:extLst>
          </p:cNvPr>
          <p:cNvSpPr>
            <a:spLocks noGrp="1"/>
          </p:cNvSpPr>
          <p:nvPr>
            <p:ph type="sldNum" sz="quarter" idx="12"/>
          </p:nvPr>
        </p:nvSpPr>
        <p:spPr/>
        <p:txBody>
          <a:bodyPr/>
          <a:lstStyle/>
          <a:p>
            <a:fld id="{D934AD4A-8B27-4C72-9EC9-3FE9C0978088}" type="slidenum">
              <a:rPr lang="fr-FR" smtClean="0"/>
              <a:t>‹N°›</a:t>
            </a:fld>
            <a:endParaRPr lang="fr-FR"/>
          </a:p>
        </p:txBody>
      </p:sp>
    </p:spTree>
    <p:extLst>
      <p:ext uri="{BB962C8B-B14F-4D97-AF65-F5344CB8AC3E}">
        <p14:creationId xmlns:p14="http://schemas.microsoft.com/office/powerpoint/2010/main" val="44943917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CCBD971-C819-A5F4-9D25-AC027164738D}"/>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CBCFA6D-013A-785E-C1FF-5681CA98611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30BBCF31-677A-1500-439F-DBE79BC65D4F}"/>
              </a:ext>
            </a:extLst>
          </p:cNvPr>
          <p:cNvSpPr>
            <a:spLocks noGrp="1"/>
          </p:cNvSpPr>
          <p:nvPr>
            <p:ph type="dt" sz="half" idx="10"/>
          </p:nvPr>
        </p:nvSpPr>
        <p:spPr/>
        <p:txBody>
          <a:bodyPr/>
          <a:lstStyle/>
          <a:p>
            <a:fld id="{995FA696-F8B0-4CD7-AB48-78DC52AE641D}" type="datetimeFigureOut">
              <a:rPr lang="fr-FR" smtClean="0"/>
              <a:t>02/02/2024</a:t>
            </a:fld>
            <a:endParaRPr lang="fr-FR"/>
          </a:p>
        </p:txBody>
      </p:sp>
      <p:sp>
        <p:nvSpPr>
          <p:cNvPr id="5" name="Espace réservé du pied de page 4">
            <a:extLst>
              <a:ext uri="{FF2B5EF4-FFF2-40B4-BE49-F238E27FC236}">
                <a16:creationId xmlns:a16="http://schemas.microsoft.com/office/drawing/2014/main" id="{BFFB29D7-D35D-AD72-E9D8-338F2EFBFC4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13A1601-29B0-A470-439F-30FF731511CB}"/>
              </a:ext>
            </a:extLst>
          </p:cNvPr>
          <p:cNvSpPr>
            <a:spLocks noGrp="1"/>
          </p:cNvSpPr>
          <p:nvPr>
            <p:ph type="sldNum" sz="quarter" idx="12"/>
          </p:nvPr>
        </p:nvSpPr>
        <p:spPr/>
        <p:txBody>
          <a:bodyPr/>
          <a:lstStyle/>
          <a:p>
            <a:fld id="{D934AD4A-8B27-4C72-9EC9-3FE9C0978088}" type="slidenum">
              <a:rPr lang="fr-FR" smtClean="0"/>
              <a:t>‹N°›</a:t>
            </a:fld>
            <a:endParaRPr lang="fr-FR"/>
          </a:p>
        </p:txBody>
      </p:sp>
    </p:spTree>
    <p:extLst>
      <p:ext uri="{BB962C8B-B14F-4D97-AF65-F5344CB8AC3E}">
        <p14:creationId xmlns:p14="http://schemas.microsoft.com/office/powerpoint/2010/main" val="67767495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28436A4-6D1C-3D27-DF9A-F609B70E29A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3AD58A7-4DFB-93CD-1460-B241F75F82F0}"/>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37F4F9D-4787-83BE-9DEC-32312C8C70BE}"/>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8448A9D2-CF10-5F3B-8D73-30B940B94816}"/>
              </a:ext>
            </a:extLst>
          </p:cNvPr>
          <p:cNvSpPr>
            <a:spLocks noGrp="1"/>
          </p:cNvSpPr>
          <p:nvPr>
            <p:ph type="dt" sz="half" idx="10"/>
          </p:nvPr>
        </p:nvSpPr>
        <p:spPr/>
        <p:txBody>
          <a:bodyPr/>
          <a:lstStyle/>
          <a:p>
            <a:fld id="{995FA696-F8B0-4CD7-AB48-78DC52AE641D}" type="datetimeFigureOut">
              <a:rPr lang="fr-FR" smtClean="0"/>
              <a:t>02/02/2024</a:t>
            </a:fld>
            <a:endParaRPr lang="fr-FR"/>
          </a:p>
        </p:txBody>
      </p:sp>
      <p:sp>
        <p:nvSpPr>
          <p:cNvPr id="6" name="Espace réservé du pied de page 5">
            <a:extLst>
              <a:ext uri="{FF2B5EF4-FFF2-40B4-BE49-F238E27FC236}">
                <a16:creationId xmlns:a16="http://schemas.microsoft.com/office/drawing/2014/main" id="{620BA391-237D-7991-2933-37980F8161C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4382293-7EC4-09F6-461E-199CFDF60A89}"/>
              </a:ext>
            </a:extLst>
          </p:cNvPr>
          <p:cNvSpPr>
            <a:spLocks noGrp="1"/>
          </p:cNvSpPr>
          <p:nvPr>
            <p:ph type="sldNum" sz="quarter" idx="12"/>
          </p:nvPr>
        </p:nvSpPr>
        <p:spPr/>
        <p:txBody>
          <a:bodyPr/>
          <a:lstStyle/>
          <a:p>
            <a:fld id="{D934AD4A-8B27-4C72-9EC9-3FE9C0978088}" type="slidenum">
              <a:rPr lang="fr-FR" smtClean="0"/>
              <a:t>‹N°›</a:t>
            </a:fld>
            <a:endParaRPr lang="fr-FR"/>
          </a:p>
        </p:txBody>
      </p:sp>
    </p:spTree>
    <p:extLst>
      <p:ext uri="{BB962C8B-B14F-4D97-AF65-F5344CB8AC3E}">
        <p14:creationId xmlns:p14="http://schemas.microsoft.com/office/powerpoint/2010/main" val="908045388"/>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4A087DA-62AC-2270-FC93-912074143F20}"/>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1324429A-FFE9-BCF4-A49E-772DE7E6DE2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96A652B-2777-DC42-4527-ED49BF6B1FE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3A06049-2DB0-600B-8250-594137684AD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3771D34B-A179-151E-5B8A-9F2BD9164FE9}"/>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160C16F8-7D8B-26BA-FC10-46FF56675A39}"/>
              </a:ext>
            </a:extLst>
          </p:cNvPr>
          <p:cNvSpPr>
            <a:spLocks noGrp="1"/>
          </p:cNvSpPr>
          <p:nvPr>
            <p:ph type="dt" sz="half" idx="10"/>
          </p:nvPr>
        </p:nvSpPr>
        <p:spPr/>
        <p:txBody>
          <a:bodyPr/>
          <a:lstStyle/>
          <a:p>
            <a:fld id="{995FA696-F8B0-4CD7-AB48-78DC52AE641D}" type="datetimeFigureOut">
              <a:rPr lang="fr-FR" smtClean="0"/>
              <a:t>02/02/2024</a:t>
            </a:fld>
            <a:endParaRPr lang="fr-FR"/>
          </a:p>
        </p:txBody>
      </p:sp>
      <p:sp>
        <p:nvSpPr>
          <p:cNvPr id="8" name="Espace réservé du pied de page 7">
            <a:extLst>
              <a:ext uri="{FF2B5EF4-FFF2-40B4-BE49-F238E27FC236}">
                <a16:creationId xmlns:a16="http://schemas.microsoft.com/office/drawing/2014/main" id="{628920FC-539F-303E-4D16-BF6D4D797AFB}"/>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F4D84A3F-0277-D521-C838-4BC2CB0009B4}"/>
              </a:ext>
            </a:extLst>
          </p:cNvPr>
          <p:cNvSpPr>
            <a:spLocks noGrp="1"/>
          </p:cNvSpPr>
          <p:nvPr>
            <p:ph type="sldNum" sz="quarter" idx="12"/>
          </p:nvPr>
        </p:nvSpPr>
        <p:spPr/>
        <p:txBody>
          <a:bodyPr/>
          <a:lstStyle/>
          <a:p>
            <a:fld id="{D934AD4A-8B27-4C72-9EC9-3FE9C0978088}" type="slidenum">
              <a:rPr lang="fr-FR" smtClean="0"/>
              <a:t>‹N°›</a:t>
            </a:fld>
            <a:endParaRPr lang="fr-FR"/>
          </a:p>
        </p:txBody>
      </p:sp>
    </p:spTree>
    <p:extLst>
      <p:ext uri="{BB962C8B-B14F-4D97-AF65-F5344CB8AC3E}">
        <p14:creationId xmlns:p14="http://schemas.microsoft.com/office/powerpoint/2010/main" val="1602430421"/>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A43C619-6867-B629-E294-C7501F5BEA2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A368BD7E-351C-46C4-14B0-CEF1E876F259}"/>
              </a:ext>
            </a:extLst>
          </p:cNvPr>
          <p:cNvSpPr>
            <a:spLocks noGrp="1"/>
          </p:cNvSpPr>
          <p:nvPr>
            <p:ph type="dt" sz="half" idx="10"/>
          </p:nvPr>
        </p:nvSpPr>
        <p:spPr/>
        <p:txBody>
          <a:bodyPr/>
          <a:lstStyle/>
          <a:p>
            <a:fld id="{995FA696-F8B0-4CD7-AB48-78DC52AE641D}" type="datetimeFigureOut">
              <a:rPr lang="fr-FR" smtClean="0"/>
              <a:t>02/02/2024</a:t>
            </a:fld>
            <a:endParaRPr lang="fr-FR"/>
          </a:p>
        </p:txBody>
      </p:sp>
      <p:sp>
        <p:nvSpPr>
          <p:cNvPr id="4" name="Espace réservé du pied de page 3">
            <a:extLst>
              <a:ext uri="{FF2B5EF4-FFF2-40B4-BE49-F238E27FC236}">
                <a16:creationId xmlns:a16="http://schemas.microsoft.com/office/drawing/2014/main" id="{878F0D63-8B31-3035-9FE6-4409930F4C0C}"/>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0CC9558F-E3F5-86AB-19F9-C26DD5B13082}"/>
              </a:ext>
            </a:extLst>
          </p:cNvPr>
          <p:cNvSpPr>
            <a:spLocks noGrp="1"/>
          </p:cNvSpPr>
          <p:nvPr>
            <p:ph type="sldNum" sz="quarter" idx="12"/>
          </p:nvPr>
        </p:nvSpPr>
        <p:spPr/>
        <p:txBody>
          <a:bodyPr/>
          <a:lstStyle/>
          <a:p>
            <a:fld id="{D934AD4A-8B27-4C72-9EC9-3FE9C0978088}" type="slidenum">
              <a:rPr lang="fr-FR" smtClean="0"/>
              <a:t>‹N°›</a:t>
            </a:fld>
            <a:endParaRPr lang="fr-FR"/>
          </a:p>
        </p:txBody>
      </p:sp>
    </p:spTree>
    <p:extLst>
      <p:ext uri="{BB962C8B-B14F-4D97-AF65-F5344CB8AC3E}">
        <p14:creationId xmlns:p14="http://schemas.microsoft.com/office/powerpoint/2010/main" val="408445687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E79461C-4F69-4685-C977-0DB93199997A}"/>
              </a:ext>
            </a:extLst>
          </p:cNvPr>
          <p:cNvSpPr>
            <a:spLocks noGrp="1"/>
          </p:cNvSpPr>
          <p:nvPr>
            <p:ph type="dt" sz="half" idx="10"/>
          </p:nvPr>
        </p:nvSpPr>
        <p:spPr/>
        <p:txBody>
          <a:bodyPr/>
          <a:lstStyle/>
          <a:p>
            <a:fld id="{995FA696-F8B0-4CD7-AB48-78DC52AE641D}" type="datetimeFigureOut">
              <a:rPr lang="fr-FR" smtClean="0"/>
              <a:t>02/02/2024</a:t>
            </a:fld>
            <a:endParaRPr lang="fr-FR"/>
          </a:p>
        </p:txBody>
      </p:sp>
      <p:sp>
        <p:nvSpPr>
          <p:cNvPr id="3" name="Espace réservé du pied de page 2">
            <a:extLst>
              <a:ext uri="{FF2B5EF4-FFF2-40B4-BE49-F238E27FC236}">
                <a16:creationId xmlns:a16="http://schemas.microsoft.com/office/drawing/2014/main" id="{2B51BDD4-4E12-E627-C207-A891A651F6B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36FD6401-D918-C4C9-EAFC-933F20507FF6}"/>
              </a:ext>
            </a:extLst>
          </p:cNvPr>
          <p:cNvSpPr>
            <a:spLocks noGrp="1"/>
          </p:cNvSpPr>
          <p:nvPr>
            <p:ph type="sldNum" sz="quarter" idx="12"/>
          </p:nvPr>
        </p:nvSpPr>
        <p:spPr/>
        <p:txBody>
          <a:bodyPr/>
          <a:lstStyle/>
          <a:p>
            <a:fld id="{D934AD4A-8B27-4C72-9EC9-3FE9C0978088}" type="slidenum">
              <a:rPr lang="fr-FR" smtClean="0"/>
              <a:t>‹N°›</a:t>
            </a:fld>
            <a:endParaRPr lang="fr-FR"/>
          </a:p>
        </p:txBody>
      </p:sp>
    </p:spTree>
    <p:extLst>
      <p:ext uri="{BB962C8B-B14F-4D97-AF65-F5344CB8AC3E}">
        <p14:creationId xmlns:p14="http://schemas.microsoft.com/office/powerpoint/2010/main" val="53857282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B8F63E-EC50-97DF-5D8A-DC233A2ED89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DCE2316-6191-5DDD-E0A4-F81301B39B2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0BB3068-86F4-A7F2-C8F4-1E7E4355409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F553959-E529-2729-185F-C4005ABE89AF}"/>
              </a:ext>
            </a:extLst>
          </p:cNvPr>
          <p:cNvSpPr>
            <a:spLocks noGrp="1"/>
          </p:cNvSpPr>
          <p:nvPr>
            <p:ph type="dt" sz="half" idx="10"/>
          </p:nvPr>
        </p:nvSpPr>
        <p:spPr/>
        <p:txBody>
          <a:bodyPr/>
          <a:lstStyle/>
          <a:p>
            <a:fld id="{995FA696-F8B0-4CD7-AB48-78DC52AE641D}" type="datetimeFigureOut">
              <a:rPr lang="fr-FR" smtClean="0"/>
              <a:t>02/02/2024</a:t>
            </a:fld>
            <a:endParaRPr lang="fr-FR"/>
          </a:p>
        </p:txBody>
      </p:sp>
      <p:sp>
        <p:nvSpPr>
          <p:cNvPr id="6" name="Espace réservé du pied de page 5">
            <a:extLst>
              <a:ext uri="{FF2B5EF4-FFF2-40B4-BE49-F238E27FC236}">
                <a16:creationId xmlns:a16="http://schemas.microsoft.com/office/drawing/2014/main" id="{50208E9F-2C4D-108F-1996-60A516967E6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8ACE184-E1DF-9C28-33B7-2FD65C219A19}"/>
              </a:ext>
            </a:extLst>
          </p:cNvPr>
          <p:cNvSpPr>
            <a:spLocks noGrp="1"/>
          </p:cNvSpPr>
          <p:nvPr>
            <p:ph type="sldNum" sz="quarter" idx="12"/>
          </p:nvPr>
        </p:nvSpPr>
        <p:spPr/>
        <p:txBody>
          <a:bodyPr/>
          <a:lstStyle/>
          <a:p>
            <a:fld id="{D934AD4A-8B27-4C72-9EC9-3FE9C0978088}" type="slidenum">
              <a:rPr lang="fr-FR" smtClean="0"/>
              <a:t>‹N°›</a:t>
            </a:fld>
            <a:endParaRPr lang="fr-FR"/>
          </a:p>
        </p:txBody>
      </p:sp>
    </p:spTree>
    <p:extLst>
      <p:ext uri="{BB962C8B-B14F-4D97-AF65-F5344CB8AC3E}">
        <p14:creationId xmlns:p14="http://schemas.microsoft.com/office/powerpoint/2010/main" val="4245306371"/>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404435-6685-5356-DE80-2DCBC73F4AB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CF4BC14-48AB-C557-56B9-02F4978BF3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87BF3BA-E5E8-A36B-9FEC-99D472E737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2B43512-73E6-10A8-5B5A-62EB30FB3E52}"/>
              </a:ext>
            </a:extLst>
          </p:cNvPr>
          <p:cNvSpPr>
            <a:spLocks noGrp="1"/>
          </p:cNvSpPr>
          <p:nvPr>
            <p:ph type="dt" sz="half" idx="10"/>
          </p:nvPr>
        </p:nvSpPr>
        <p:spPr/>
        <p:txBody>
          <a:bodyPr/>
          <a:lstStyle/>
          <a:p>
            <a:fld id="{995FA696-F8B0-4CD7-AB48-78DC52AE641D}" type="datetimeFigureOut">
              <a:rPr lang="fr-FR" smtClean="0"/>
              <a:t>02/02/2024</a:t>
            </a:fld>
            <a:endParaRPr lang="fr-FR"/>
          </a:p>
        </p:txBody>
      </p:sp>
      <p:sp>
        <p:nvSpPr>
          <p:cNvPr id="6" name="Espace réservé du pied de page 5">
            <a:extLst>
              <a:ext uri="{FF2B5EF4-FFF2-40B4-BE49-F238E27FC236}">
                <a16:creationId xmlns:a16="http://schemas.microsoft.com/office/drawing/2014/main" id="{79381B80-D0F4-9F5B-9AB1-3B10710B0D3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FF6D9D8-A81C-6485-9DB2-F408B4C69045}"/>
              </a:ext>
            </a:extLst>
          </p:cNvPr>
          <p:cNvSpPr>
            <a:spLocks noGrp="1"/>
          </p:cNvSpPr>
          <p:nvPr>
            <p:ph type="sldNum" sz="quarter" idx="12"/>
          </p:nvPr>
        </p:nvSpPr>
        <p:spPr/>
        <p:txBody>
          <a:bodyPr/>
          <a:lstStyle/>
          <a:p>
            <a:fld id="{D934AD4A-8B27-4C72-9EC9-3FE9C0978088}" type="slidenum">
              <a:rPr lang="fr-FR" smtClean="0"/>
              <a:t>‹N°›</a:t>
            </a:fld>
            <a:endParaRPr lang="fr-FR"/>
          </a:p>
        </p:txBody>
      </p:sp>
    </p:spTree>
    <p:extLst>
      <p:ext uri="{BB962C8B-B14F-4D97-AF65-F5344CB8AC3E}">
        <p14:creationId xmlns:p14="http://schemas.microsoft.com/office/powerpoint/2010/main" val="2849306871"/>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918A59-90B6-981E-E815-03DE174B6225}"/>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1380BA3-5EBE-A8FB-1723-A646EC20132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1AAB24A-B24C-2C46-E049-3E0472BF3E96}"/>
              </a:ext>
            </a:extLst>
          </p:cNvPr>
          <p:cNvSpPr>
            <a:spLocks noGrp="1"/>
          </p:cNvSpPr>
          <p:nvPr>
            <p:ph type="dt" sz="half" idx="10"/>
          </p:nvPr>
        </p:nvSpPr>
        <p:spPr/>
        <p:txBody>
          <a:bodyPr/>
          <a:lstStyle/>
          <a:p>
            <a:fld id="{995FA696-F8B0-4CD7-AB48-78DC52AE641D}" type="datetimeFigureOut">
              <a:rPr lang="fr-FR" smtClean="0"/>
              <a:t>02/02/2024</a:t>
            </a:fld>
            <a:endParaRPr lang="fr-FR"/>
          </a:p>
        </p:txBody>
      </p:sp>
      <p:sp>
        <p:nvSpPr>
          <p:cNvPr id="5" name="Espace réservé du pied de page 4">
            <a:extLst>
              <a:ext uri="{FF2B5EF4-FFF2-40B4-BE49-F238E27FC236}">
                <a16:creationId xmlns:a16="http://schemas.microsoft.com/office/drawing/2014/main" id="{823C292A-DC1B-A61A-0FFB-C8A509ECA2E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EF1731F-764F-DB99-A1F4-14F71907705F}"/>
              </a:ext>
            </a:extLst>
          </p:cNvPr>
          <p:cNvSpPr>
            <a:spLocks noGrp="1"/>
          </p:cNvSpPr>
          <p:nvPr>
            <p:ph type="sldNum" sz="quarter" idx="12"/>
          </p:nvPr>
        </p:nvSpPr>
        <p:spPr/>
        <p:txBody>
          <a:bodyPr/>
          <a:lstStyle/>
          <a:p>
            <a:fld id="{D934AD4A-8B27-4C72-9EC9-3FE9C0978088}" type="slidenum">
              <a:rPr lang="fr-FR" smtClean="0"/>
              <a:t>‹N°›</a:t>
            </a:fld>
            <a:endParaRPr lang="fr-FR"/>
          </a:p>
        </p:txBody>
      </p:sp>
    </p:spTree>
    <p:extLst>
      <p:ext uri="{BB962C8B-B14F-4D97-AF65-F5344CB8AC3E}">
        <p14:creationId xmlns:p14="http://schemas.microsoft.com/office/powerpoint/2010/main" val="128395607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C7A99CAF-78FE-9840-B709-752842B1562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9F8A17C5-6C5C-B039-B431-0757BC94865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6CFADBA-EBB3-9387-9623-094813F751FA}"/>
              </a:ext>
            </a:extLst>
          </p:cNvPr>
          <p:cNvSpPr>
            <a:spLocks noGrp="1"/>
          </p:cNvSpPr>
          <p:nvPr>
            <p:ph type="dt" sz="half" idx="10"/>
          </p:nvPr>
        </p:nvSpPr>
        <p:spPr/>
        <p:txBody>
          <a:bodyPr/>
          <a:lstStyle/>
          <a:p>
            <a:fld id="{995FA696-F8B0-4CD7-AB48-78DC52AE641D}" type="datetimeFigureOut">
              <a:rPr lang="fr-FR" smtClean="0"/>
              <a:t>02/02/2024</a:t>
            </a:fld>
            <a:endParaRPr lang="fr-FR"/>
          </a:p>
        </p:txBody>
      </p:sp>
      <p:sp>
        <p:nvSpPr>
          <p:cNvPr id="5" name="Espace réservé du pied de page 4">
            <a:extLst>
              <a:ext uri="{FF2B5EF4-FFF2-40B4-BE49-F238E27FC236}">
                <a16:creationId xmlns:a16="http://schemas.microsoft.com/office/drawing/2014/main" id="{BC64340A-9752-2D6C-4B16-3787ED3C2AA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26F3469-3A3C-AB0F-DD37-C3C955362362}"/>
              </a:ext>
            </a:extLst>
          </p:cNvPr>
          <p:cNvSpPr>
            <a:spLocks noGrp="1"/>
          </p:cNvSpPr>
          <p:nvPr>
            <p:ph type="sldNum" sz="quarter" idx="12"/>
          </p:nvPr>
        </p:nvSpPr>
        <p:spPr/>
        <p:txBody>
          <a:bodyPr/>
          <a:lstStyle/>
          <a:p>
            <a:fld id="{D934AD4A-8B27-4C72-9EC9-3FE9C0978088}" type="slidenum">
              <a:rPr lang="fr-FR" smtClean="0"/>
              <a:t>‹N°›</a:t>
            </a:fld>
            <a:endParaRPr lang="fr-FR"/>
          </a:p>
        </p:txBody>
      </p:sp>
    </p:spTree>
    <p:extLst>
      <p:ext uri="{BB962C8B-B14F-4D97-AF65-F5344CB8AC3E}">
        <p14:creationId xmlns:p14="http://schemas.microsoft.com/office/powerpoint/2010/main" val="2515620690"/>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8BDDA3F2-BB9D-9EDA-4530-4D53A3B8A96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125742D9-1F5A-9E37-1E6F-E887D3503A7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36DD9EC-D225-D51C-ACB5-5AE01150BE9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5FA696-F8B0-4CD7-AB48-78DC52AE641D}" type="datetimeFigureOut">
              <a:rPr lang="fr-FR" smtClean="0"/>
              <a:t>02/02/2024</a:t>
            </a:fld>
            <a:endParaRPr lang="fr-FR"/>
          </a:p>
        </p:txBody>
      </p:sp>
      <p:sp>
        <p:nvSpPr>
          <p:cNvPr id="5" name="Espace réservé du pied de page 4">
            <a:extLst>
              <a:ext uri="{FF2B5EF4-FFF2-40B4-BE49-F238E27FC236}">
                <a16:creationId xmlns:a16="http://schemas.microsoft.com/office/drawing/2014/main" id="{A196A645-A3CC-FFA5-B3D2-AB82A3CC3DF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5FF8A809-15F6-AC98-AD3E-AA0F7F5A99F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34AD4A-8B27-4C72-9EC9-3FE9C0978088}" type="slidenum">
              <a:rPr lang="fr-FR" smtClean="0"/>
              <a:t>‹N°›</a:t>
            </a:fld>
            <a:endParaRPr lang="fr-FR"/>
          </a:p>
        </p:txBody>
      </p:sp>
    </p:spTree>
    <p:extLst>
      <p:ext uri="{BB962C8B-B14F-4D97-AF65-F5344CB8AC3E}">
        <p14:creationId xmlns:p14="http://schemas.microsoft.com/office/powerpoint/2010/main" val="11760786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Architecture médiévale&#10;&#10;Description générée automatiquement">
            <a:extLst>
              <a:ext uri="{FF2B5EF4-FFF2-40B4-BE49-F238E27FC236}">
                <a16:creationId xmlns:a16="http://schemas.microsoft.com/office/drawing/2014/main" id="{20C1615A-0B5A-2731-8444-6C69D65CC3F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14000" y="632412"/>
            <a:ext cx="8964000" cy="5593176"/>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B593587-632A-DD19-4090-6DD73CF23A28}"/>
              </a:ext>
            </a:extLst>
          </p:cNvPr>
          <p:cNvSpPr txBox="1"/>
          <p:nvPr/>
        </p:nvSpPr>
        <p:spPr>
          <a:xfrm>
            <a:off x="2452903" y="170747"/>
            <a:ext cx="8125097" cy="461665"/>
          </a:xfrm>
          <a:prstGeom prst="rect">
            <a:avLst/>
          </a:prstGeom>
          <a:noFill/>
        </p:spPr>
        <p:txBody>
          <a:bodyPr wrap="square" rtlCol="0">
            <a:spAutoFit/>
          </a:bodyPr>
          <a:lstStyle/>
          <a:p>
            <a:r>
              <a:rPr lang="fr-FR" sz="2400" b="1" dirty="0">
                <a:solidFill>
                  <a:srgbClr val="FFFF00"/>
                </a:solidFill>
              </a:rPr>
              <a:t>Lorient Vous Propose Le Musée Des Augustin (Toulouse </a:t>
            </a:r>
            <a:r>
              <a:rPr lang="fr-FR" dirty="0">
                <a:solidFill>
                  <a:srgbClr val="FFFF00"/>
                </a:solidFill>
              </a:rPr>
              <a:t>)</a:t>
            </a:r>
          </a:p>
        </p:txBody>
      </p:sp>
      <p:sp>
        <p:nvSpPr>
          <p:cNvPr id="5" name="ZoneTexte 4">
            <a:extLst>
              <a:ext uri="{FF2B5EF4-FFF2-40B4-BE49-F238E27FC236}">
                <a16:creationId xmlns:a16="http://schemas.microsoft.com/office/drawing/2014/main" id="{0601F196-AAA9-95BE-D2BB-E73252944810}"/>
              </a:ext>
            </a:extLst>
          </p:cNvPr>
          <p:cNvSpPr txBox="1"/>
          <p:nvPr/>
        </p:nvSpPr>
        <p:spPr>
          <a:xfrm>
            <a:off x="2860766" y="6237721"/>
            <a:ext cx="7837714" cy="461665"/>
          </a:xfrm>
          <a:prstGeom prst="rect">
            <a:avLst/>
          </a:prstGeom>
          <a:noFill/>
        </p:spPr>
        <p:txBody>
          <a:bodyPr wrap="square" rtlCol="0">
            <a:spAutoFit/>
          </a:bodyPr>
          <a:lstStyle/>
          <a:p>
            <a:r>
              <a:rPr lang="fr-FR" sz="2400" b="1" dirty="0">
                <a:solidFill>
                  <a:srgbClr val="FFFF00"/>
                </a:solidFill>
              </a:rPr>
              <a:t>Musée des Augustin, l'aile Darcy - </a:t>
            </a:r>
            <a:r>
              <a:rPr lang="fr-FR" sz="2400" b="1" dirty="0" err="1">
                <a:solidFill>
                  <a:srgbClr val="FFFF00"/>
                </a:solidFill>
              </a:rPr>
              <a:t>Viollet-le-duc</a:t>
            </a:r>
            <a:endParaRPr lang="fr-FR" sz="2400" b="1" dirty="0">
              <a:solidFill>
                <a:srgbClr val="FFFF00"/>
              </a:solidFill>
            </a:endParaRPr>
          </a:p>
        </p:txBody>
      </p:sp>
    </p:spTree>
    <p:extLst>
      <p:ext uri="{BB962C8B-B14F-4D97-AF65-F5344CB8AC3E}">
        <p14:creationId xmlns:p14="http://schemas.microsoft.com/office/powerpoint/2010/main" val="3374864608"/>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sndAc>
          <p:stSnd loop="1">
            <p:snd r:embed="rId2" name="♥GIOVANNI MARRADI - Just for you♥.wav"/>
          </p:stSnd>
        </p:sndAc>
      </p:transition>
    </mc:Choice>
    <mc:Fallback>
      <p:transition spd="slow" advClick="0" advTm="8000">
        <p:fade/>
        <p:sndAc>
          <p:stSnd loop="1">
            <p:snd r:embed="rId2" name="♥GIOVANNI MARRADI - Just for you♥.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7494A02-9CBD-FE7A-0130-50E45809E49F}"/>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800" dirty="0">
                <a:ln>
                  <a:solidFill>
                    <a:schemeClr val="accent5"/>
                  </a:solidFill>
                </a:ln>
                <a:solidFill>
                  <a:srgbClr val="FFFF00"/>
                </a:solidFill>
                <a:effectLst>
                  <a:glow rad="228600">
                    <a:schemeClr val="accent1">
                      <a:satMod val="175000"/>
                      <a:alpha val="40000"/>
                    </a:schemeClr>
                  </a:glow>
                </a:effectLst>
                <a:latin typeface="Algerian" panose="04020705040A02060702" pitchFamily="82" charset="0"/>
              </a:rPr>
              <a:t>Le musée des Augustins est le musée des beaux-arts de Toulouse en Haute-Garonne. Créé par décision du 23 décembre 1793 et ouvert en 1795, il est abrité dans l'ancien couvent des Augustins de Toulouse. Il rassemble des collections importantes de peinture et de sculpture.</a:t>
            </a:r>
          </a:p>
        </p:txBody>
      </p:sp>
    </p:spTree>
    <p:extLst>
      <p:ext uri="{BB962C8B-B14F-4D97-AF65-F5344CB8AC3E}">
        <p14:creationId xmlns:p14="http://schemas.microsoft.com/office/powerpoint/2010/main" val="58570989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église, art, coffre&#10;&#10;Description générée automatiquement">
            <a:extLst>
              <a:ext uri="{FF2B5EF4-FFF2-40B4-BE49-F238E27FC236}">
                <a16:creationId xmlns:a16="http://schemas.microsoft.com/office/drawing/2014/main" id="{FFF985A3-874A-16A0-E9A0-A282FD328C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47066" y="279000"/>
            <a:ext cx="7772536"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F200366-F122-DC92-A78D-905314824A65}"/>
              </a:ext>
            </a:extLst>
          </p:cNvPr>
          <p:cNvSpPr txBox="1"/>
          <p:nvPr/>
        </p:nvSpPr>
        <p:spPr>
          <a:xfrm>
            <a:off x="9091749" y="3618412"/>
            <a:ext cx="2926080" cy="1569660"/>
          </a:xfrm>
          <a:prstGeom prst="rect">
            <a:avLst/>
          </a:prstGeom>
          <a:noFill/>
        </p:spPr>
        <p:txBody>
          <a:bodyPr wrap="square" rtlCol="0">
            <a:spAutoFit/>
          </a:bodyPr>
          <a:lstStyle/>
          <a:p>
            <a:r>
              <a:rPr lang="fr-FR" sz="2400" b="1" dirty="0">
                <a:solidFill>
                  <a:srgbClr val="FFFF00"/>
                </a:solidFill>
              </a:rPr>
              <a:t>Antoine-Marie </a:t>
            </a:r>
            <a:r>
              <a:rPr lang="fr-FR" sz="2400" b="1" dirty="0" err="1">
                <a:solidFill>
                  <a:srgbClr val="FFFF00"/>
                </a:solidFill>
              </a:rPr>
              <a:t>Roucole</a:t>
            </a:r>
            <a:r>
              <a:rPr lang="fr-FR" sz="2400" b="1" dirty="0">
                <a:solidFill>
                  <a:srgbClr val="FFFF00"/>
                </a:solidFill>
              </a:rPr>
              <a:t>, La Salle capitulaire au musée des Augustins (1894).</a:t>
            </a:r>
          </a:p>
        </p:txBody>
      </p:sp>
    </p:spTree>
    <p:extLst>
      <p:ext uri="{BB962C8B-B14F-4D97-AF65-F5344CB8AC3E}">
        <p14:creationId xmlns:p14="http://schemas.microsoft.com/office/powerpoint/2010/main" val="726563362"/>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5" name="Image 4" descr="Une image contenant sculpture, Sculpture, Sculpture sur pierre, art&#10;&#10;Description générée automatiquement">
            <a:extLst>
              <a:ext uri="{FF2B5EF4-FFF2-40B4-BE49-F238E27FC236}">
                <a16:creationId xmlns:a16="http://schemas.microsoft.com/office/drawing/2014/main" id="{D93F5A0A-597E-CEDB-40B1-407D8F20812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7714" y="279000"/>
            <a:ext cx="4199999" cy="6300000"/>
          </a:xfrm>
          <a:prstGeom prst="rect">
            <a:avLst/>
          </a:prstGeom>
          <a:ln w="88900" cap="sq" cmpd="thickThin">
            <a:solidFill>
              <a:srgbClr val="00B0F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88543F75-3135-5BE3-80EB-2EE022C8FDFA}"/>
              </a:ext>
            </a:extLst>
          </p:cNvPr>
          <p:cNvSpPr txBox="1"/>
          <p:nvPr/>
        </p:nvSpPr>
        <p:spPr>
          <a:xfrm>
            <a:off x="4985657" y="4049486"/>
            <a:ext cx="2220686" cy="2308324"/>
          </a:xfrm>
          <a:prstGeom prst="rect">
            <a:avLst/>
          </a:prstGeom>
          <a:noFill/>
        </p:spPr>
        <p:txBody>
          <a:bodyPr wrap="square" rtlCol="0">
            <a:spAutoFit/>
          </a:bodyPr>
          <a:lstStyle/>
          <a:p>
            <a:r>
              <a:rPr lang="fr-FR" sz="2400" b="1"/>
              <a:t>Plus de détails</a:t>
            </a:r>
          </a:p>
          <a:p>
            <a:r>
              <a:rPr lang="fr-FR" sz="2400" b="1"/>
              <a:t>Escalier Darcy, où sont exposées des sculptures du XIXe siècle.</a:t>
            </a:r>
            <a:endParaRPr lang="fr-FR" sz="2400" b="1" dirty="0"/>
          </a:p>
        </p:txBody>
      </p:sp>
      <p:pic>
        <p:nvPicPr>
          <p:cNvPr id="8" name="Image 7" descr="Une image contenant intérieur, galerie, cadre photo, peinture&#10;&#10;Description générée automatiquement">
            <a:extLst>
              <a:ext uri="{FF2B5EF4-FFF2-40B4-BE49-F238E27FC236}">
                <a16:creationId xmlns:a16="http://schemas.microsoft.com/office/drawing/2014/main" id="{D36F4EAE-A839-9928-7BB8-3F652E86195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774289" y="279000"/>
            <a:ext cx="4199999" cy="6300000"/>
          </a:xfrm>
          <a:prstGeom prst="rect">
            <a:avLst/>
          </a:prstGeom>
          <a:ln w="88900" cap="sq" cmpd="thickThin">
            <a:solidFill>
              <a:srgbClr val="00B0F0"/>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3206E5EB-C661-13E9-FACE-DE0F408069ED}"/>
              </a:ext>
            </a:extLst>
          </p:cNvPr>
          <p:cNvSpPr txBox="1"/>
          <p:nvPr/>
        </p:nvSpPr>
        <p:spPr>
          <a:xfrm>
            <a:off x="4820194" y="522514"/>
            <a:ext cx="2651760" cy="1200329"/>
          </a:xfrm>
          <a:prstGeom prst="rect">
            <a:avLst/>
          </a:prstGeom>
          <a:noFill/>
        </p:spPr>
        <p:txBody>
          <a:bodyPr wrap="square" rtlCol="0">
            <a:spAutoFit/>
          </a:bodyPr>
          <a:lstStyle/>
          <a:p>
            <a:r>
              <a:rPr lang="fr-FR" sz="2400" b="1" dirty="0"/>
              <a:t>Plus de détails</a:t>
            </a:r>
          </a:p>
          <a:p>
            <a:r>
              <a:rPr lang="fr-FR" sz="2400" b="1" dirty="0"/>
              <a:t>Salon rouge du musée.</a:t>
            </a:r>
          </a:p>
        </p:txBody>
      </p:sp>
      <p:sp>
        <p:nvSpPr>
          <p:cNvPr id="10" name="ZoneTexte 9">
            <a:extLst>
              <a:ext uri="{FF2B5EF4-FFF2-40B4-BE49-F238E27FC236}">
                <a16:creationId xmlns:a16="http://schemas.microsoft.com/office/drawing/2014/main" id="{CE0A1D22-75F7-FE1F-0A01-75E3FDE45B67}"/>
              </a:ext>
            </a:extLst>
          </p:cNvPr>
          <p:cNvSpPr txBox="1"/>
          <p:nvPr/>
        </p:nvSpPr>
        <p:spPr>
          <a:xfrm>
            <a:off x="5679877" y="1695493"/>
            <a:ext cx="2094412" cy="584775"/>
          </a:xfrm>
          <a:prstGeom prst="rect">
            <a:avLst/>
          </a:prstGeom>
          <a:noFill/>
        </p:spPr>
        <p:txBody>
          <a:bodyPr wrap="square" rtlCol="0">
            <a:spAutoFit/>
          </a:bodyPr>
          <a:lstStyle/>
          <a:p>
            <a:r>
              <a:rPr lang="fr-FR" sz="3200" b="1" dirty="0"/>
              <a:t>2</a:t>
            </a:r>
          </a:p>
        </p:txBody>
      </p:sp>
      <p:sp>
        <p:nvSpPr>
          <p:cNvPr id="11" name="ZoneTexte 10">
            <a:extLst>
              <a:ext uri="{FF2B5EF4-FFF2-40B4-BE49-F238E27FC236}">
                <a16:creationId xmlns:a16="http://schemas.microsoft.com/office/drawing/2014/main" id="{0C2672D5-554B-25A2-5BFB-C20D0F359720}"/>
              </a:ext>
            </a:extLst>
          </p:cNvPr>
          <p:cNvSpPr txBox="1"/>
          <p:nvPr/>
        </p:nvSpPr>
        <p:spPr>
          <a:xfrm>
            <a:off x="5714712" y="3552471"/>
            <a:ext cx="1793966" cy="584775"/>
          </a:xfrm>
          <a:prstGeom prst="rect">
            <a:avLst/>
          </a:prstGeom>
          <a:noFill/>
        </p:spPr>
        <p:txBody>
          <a:bodyPr wrap="square" rtlCol="0">
            <a:spAutoFit/>
          </a:bodyPr>
          <a:lstStyle/>
          <a:p>
            <a:r>
              <a:rPr lang="fr-FR" sz="3200" b="1" dirty="0"/>
              <a:t>1</a:t>
            </a:r>
          </a:p>
        </p:txBody>
      </p:sp>
    </p:spTree>
    <p:extLst>
      <p:ext uri="{BB962C8B-B14F-4D97-AF65-F5344CB8AC3E}">
        <p14:creationId xmlns:p14="http://schemas.microsoft.com/office/powerpoint/2010/main" val="3091365968"/>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fenêtre&#10;&#10;Description générée automatiquement">
            <a:extLst>
              <a:ext uri="{FF2B5EF4-FFF2-40B4-BE49-F238E27FC236}">
                <a16:creationId xmlns:a16="http://schemas.microsoft.com/office/drawing/2014/main" id="{2ED6344A-591F-57B5-3E33-7F2BC37176E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29278" y="297000"/>
            <a:ext cx="7424002" cy="6264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94161AD-DAE6-601B-BEC5-4B3EC60542AB}"/>
              </a:ext>
            </a:extLst>
          </p:cNvPr>
          <p:cNvSpPr txBox="1"/>
          <p:nvPr/>
        </p:nvSpPr>
        <p:spPr>
          <a:xfrm>
            <a:off x="261257" y="3984171"/>
            <a:ext cx="2743200" cy="830997"/>
          </a:xfrm>
          <a:prstGeom prst="rect">
            <a:avLst/>
          </a:prstGeom>
          <a:noFill/>
        </p:spPr>
        <p:txBody>
          <a:bodyPr wrap="square" rtlCol="0">
            <a:spAutoFit/>
          </a:bodyPr>
          <a:lstStyle/>
          <a:p>
            <a:r>
              <a:rPr lang="fr-FR" sz="2400" b="1" dirty="0">
                <a:solidFill>
                  <a:srgbClr val="FFFF00"/>
                </a:solidFill>
              </a:rPr>
              <a:t>Petit cloître et l'aile Darcy</a:t>
            </a:r>
            <a:r>
              <a:rPr lang="fr-FR" dirty="0">
                <a:solidFill>
                  <a:srgbClr val="FFFF00"/>
                </a:solidFill>
              </a:rPr>
              <a:t>.</a:t>
            </a:r>
          </a:p>
        </p:txBody>
      </p:sp>
    </p:spTree>
    <p:extLst>
      <p:ext uri="{BB962C8B-B14F-4D97-AF65-F5344CB8AC3E}">
        <p14:creationId xmlns:p14="http://schemas.microsoft.com/office/powerpoint/2010/main" val="372357298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bâtiment, peinture&#10;&#10;Description générée automatiquement">
            <a:extLst>
              <a:ext uri="{FF2B5EF4-FFF2-40B4-BE49-F238E27FC236}">
                <a16:creationId xmlns:a16="http://schemas.microsoft.com/office/drawing/2014/main" id="{B3FEEE6E-7B9F-35AD-5E9C-83F2D17092F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02489" y="279000"/>
            <a:ext cx="7735248" cy="630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9A5CDED-C3CE-CF97-9AE1-FE5AA1F6F37B}"/>
              </a:ext>
            </a:extLst>
          </p:cNvPr>
          <p:cNvSpPr txBox="1"/>
          <p:nvPr/>
        </p:nvSpPr>
        <p:spPr>
          <a:xfrm>
            <a:off x="9516023" y="3435531"/>
            <a:ext cx="2429691" cy="1569660"/>
          </a:xfrm>
          <a:prstGeom prst="rect">
            <a:avLst/>
          </a:prstGeom>
          <a:noFill/>
        </p:spPr>
        <p:txBody>
          <a:bodyPr wrap="square" rtlCol="0">
            <a:spAutoFit/>
          </a:bodyPr>
          <a:lstStyle/>
          <a:p>
            <a:r>
              <a:rPr lang="fr-FR" sz="2400" b="1" dirty="0"/>
              <a:t>Plus de détails</a:t>
            </a:r>
          </a:p>
          <a:p>
            <a:r>
              <a:rPr lang="fr-FR" sz="2400" b="1" dirty="0"/>
              <a:t>Le jardin en 1942 par Georges Castex.</a:t>
            </a:r>
          </a:p>
        </p:txBody>
      </p:sp>
    </p:spTree>
    <p:extLst>
      <p:ext uri="{BB962C8B-B14F-4D97-AF65-F5344CB8AC3E}">
        <p14:creationId xmlns:p14="http://schemas.microsoft.com/office/powerpoint/2010/main" val="207205286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oir et blanc, bâtiment, ciel&#10;&#10;Description générée automatiquement">
            <a:extLst>
              <a:ext uri="{FF2B5EF4-FFF2-40B4-BE49-F238E27FC236}">
                <a16:creationId xmlns:a16="http://schemas.microsoft.com/office/drawing/2014/main" id="{0DCC5116-6F83-8321-E62D-52265BB8C4D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38143" y="279000"/>
            <a:ext cx="6269390" cy="6300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7A3A81F-F094-F0FA-786D-8075F2D82D39}"/>
              </a:ext>
            </a:extLst>
          </p:cNvPr>
          <p:cNvSpPr txBox="1"/>
          <p:nvPr/>
        </p:nvSpPr>
        <p:spPr>
          <a:xfrm>
            <a:off x="303334" y="3775165"/>
            <a:ext cx="3788229" cy="1815882"/>
          </a:xfrm>
          <a:prstGeom prst="rect">
            <a:avLst/>
          </a:prstGeom>
          <a:noFill/>
        </p:spPr>
        <p:txBody>
          <a:bodyPr wrap="square" rtlCol="0">
            <a:spAutoFit/>
          </a:bodyPr>
          <a:lstStyle/>
          <a:p>
            <a:r>
              <a:rPr lang="fr-FR" sz="2800" b="1" dirty="0"/>
              <a:t>Jean Escudier, gardien chef du musée, y peignant un tableau en 1952.</a:t>
            </a:r>
          </a:p>
        </p:txBody>
      </p:sp>
    </p:spTree>
    <p:extLst>
      <p:ext uri="{BB962C8B-B14F-4D97-AF65-F5344CB8AC3E}">
        <p14:creationId xmlns:p14="http://schemas.microsoft.com/office/powerpoint/2010/main" val="160283607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plante&#10;&#10;Description générée automatiquement">
            <a:extLst>
              <a:ext uri="{FF2B5EF4-FFF2-40B4-BE49-F238E27FC236}">
                <a16:creationId xmlns:a16="http://schemas.microsoft.com/office/drawing/2014/main" id="{251B39DD-000C-F6B4-CB9C-1E5DAB2D26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99709" y="279000"/>
            <a:ext cx="8851813" cy="630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299BCB7-37A4-F62D-F162-67A748EA2E25}"/>
              </a:ext>
            </a:extLst>
          </p:cNvPr>
          <p:cNvSpPr txBox="1"/>
          <p:nvPr/>
        </p:nvSpPr>
        <p:spPr>
          <a:xfrm>
            <a:off x="10389326" y="3429000"/>
            <a:ext cx="1802674" cy="1938992"/>
          </a:xfrm>
          <a:prstGeom prst="rect">
            <a:avLst/>
          </a:prstGeom>
          <a:noFill/>
        </p:spPr>
        <p:txBody>
          <a:bodyPr wrap="square" rtlCol="0">
            <a:spAutoFit/>
          </a:bodyPr>
          <a:lstStyle/>
          <a:p>
            <a:r>
              <a:rPr lang="fr-FR" sz="2400" b="1" dirty="0"/>
              <a:t>Cloître principal avec sa reconstitution de jardin.</a:t>
            </a:r>
          </a:p>
        </p:txBody>
      </p:sp>
    </p:spTree>
    <p:extLst>
      <p:ext uri="{BB962C8B-B14F-4D97-AF65-F5344CB8AC3E}">
        <p14:creationId xmlns:p14="http://schemas.microsoft.com/office/powerpoint/2010/main" val="1760833735"/>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Visage humain, peinture, habits, personne&#10;&#10;Description générée automatiquement">
            <a:extLst>
              <a:ext uri="{FF2B5EF4-FFF2-40B4-BE49-F238E27FC236}">
                <a16:creationId xmlns:a16="http://schemas.microsoft.com/office/drawing/2014/main" id="{A3692CC4-A512-61AA-729A-0F60CCABBB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4048" y="279000"/>
            <a:ext cx="4504504" cy="6300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298CEE28-A157-71F0-8D23-D6B393CFD121}"/>
              </a:ext>
            </a:extLst>
          </p:cNvPr>
          <p:cNvSpPr txBox="1"/>
          <p:nvPr/>
        </p:nvSpPr>
        <p:spPr>
          <a:xfrm>
            <a:off x="5157227" y="4523154"/>
            <a:ext cx="3122023" cy="1569660"/>
          </a:xfrm>
          <a:prstGeom prst="rect">
            <a:avLst/>
          </a:prstGeom>
          <a:noFill/>
        </p:spPr>
        <p:txBody>
          <a:bodyPr wrap="square">
            <a:spAutoFit/>
          </a:bodyPr>
          <a:lstStyle/>
          <a:p>
            <a:r>
              <a:rPr lang="fr-FR" sz="2400" b="1" dirty="0">
                <a:solidFill>
                  <a:srgbClr val="FFFF00"/>
                </a:solidFill>
              </a:rPr>
              <a:t>Élisabeth </a:t>
            </a:r>
            <a:r>
              <a:rPr lang="fr-FR" sz="2400" b="1" dirty="0" err="1">
                <a:solidFill>
                  <a:srgbClr val="FFFF00"/>
                </a:solidFill>
              </a:rPr>
              <a:t>Vigée</a:t>
            </a:r>
            <a:r>
              <a:rPr lang="fr-FR" sz="2400" b="1" dirty="0">
                <a:solidFill>
                  <a:srgbClr val="FFFF00"/>
                </a:solidFill>
              </a:rPr>
              <a:t> Le Brun, Portrait de la baronne de Crussol (1785).</a:t>
            </a:r>
          </a:p>
        </p:txBody>
      </p:sp>
      <p:pic>
        <p:nvPicPr>
          <p:cNvPr id="8" name="Image 7" descr="Une image contenant peinture, dessin, croquis, art&#10;&#10;Description générée automatiquement">
            <a:extLst>
              <a:ext uri="{FF2B5EF4-FFF2-40B4-BE49-F238E27FC236}">
                <a16:creationId xmlns:a16="http://schemas.microsoft.com/office/drawing/2014/main" id="{FEFE7FB4-E6AC-2DC2-05F6-3164F37EF36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657925" y="279000"/>
            <a:ext cx="3260027" cy="6300000"/>
          </a:xfrm>
          <a:prstGeom prst="rect">
            <a:avLst/>
          </a:prstGeom>
          <a:ln w="88900" cap="sq" cmpd="thickThin">
            <a:solidFill>
              <a:srgbClr val="FFFF00"/>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8261C611-25B6-A6B2-7898-ACAB1DE3FBFE}"/>
              </a:ext>
            </a:extLst>
          </p:cNvPr>
          <p:cNvSpPr txBox="1"/>
          <p:nvPr/>
        </p:nvSpPr>
        <p:spPr>
          <a:xfrm>
            <a:off x="5783436" y="613954"/>
            <a:ext cx="3260027" cy="1200329"/>
          </a:xfrm>
          <a:prstGeom prst="rect">
            <a:avLst/>
          </a:prstGeom>
          <a:noFill/>
        </p:spPr>
        <p:txBody>
          <a:bodyPr wrap="square" rtlCol="0">
            <a:spAutoFit/>
          </a:bodyPr>
          <a:lstStyle/>
          <a:p>
            <a:r>
              <a:rPr lang="fr-FR" sz="2400" b="1" dirty="0">
                <a:solidFill>
                  <a:srgbClr val="FFFF00"/>
                </a:solidFill>
              </a:rPr>
              <a:t>Henri de Toulouse-Lautrec, Portrait de François </a:t>
            </a:r>
            <a:r>
              <a:rPr lang="fr-FR" sz="2400" b="1" dirty="0" err="1">
                <a:solidFill>
                  <a:srgbClr val="FFFF00"/>
                </a:solidFill>
              </a:rPr>
              <a:t>Gauzi</a:t>
            </a:r>
            <a:r>
              <a:rPr lang="fr-FR" sz="2400" b="1" dirty="0">
                <a:solidFill>
                  <a:srgbClr val="FFFF00"/>
                </a:solidFill>
              </a:rPr>
              <a:t>.</a:t>
            </a:r>
          </a:p>
        </p:txBody>
      </p:sp>
      <p:sp>
        <p:nvSpPr>
          <p:cNvPr id="10" name="ZoneTexte 9">
            <a:extLst>
              <a:ext uri="{FF2B5EF4-FFF2-40B4-BE49-F238E27FC236}">
                <a16:creationId xmlns:a16="http://schemas.microsoft.com/office/drawing/2014/main" id="{6047BF08-7B58-387A-1D25-A3BD022A67C3}"/>
              </a:ext>
            </a:extLst>
          </p:cNvPr>
          <p:cNvSpPr txBox="1"/>
          <p:nvPr/>
        </p:nvSpPr>
        <p:spPr>
          <a:xfrm>
            <a:off x="6678976" y="1750071"/>
            <a:ext cx="1789612" cy="584775"/>
          </a:xfrm>
          <a:prstGeom prst="rect">
            <a:avLst/>
          </a:prstGeom>
          <a:noFill/>
        </p:spPr>
        <p:txBody>
          <a:bodyPr wrap="square" rtlCol="0">
            <a:spAutoFit/>
          </a:bodyPr>
          <a:lstStyle/>
          <a:p>
            <a:r>
              <a:rPr lang="fr-FR" sz="3200" b="1" dirty="0">
                <a:solidFill>
                  <a:srgbClr val="FFFF00"/>
                </a:solidFill>
              </a:rPr>
              <a:t>2</a:t>
            </a:r>
          </a:p>
        </p:txBody>
      </p:sp>
      <p:sp>
        <p:nvSpPr>
          <p:cNvPr id="11" name="ZoneTexte 10">
            <a:extLst>
              <a:ext uri="{FF2B5EF4-FFF2-40B4-BE49-F238E27FC236}">
                <a16:creationId xmlns:a16="http://schemas.microsoft.com/office/drawing/2014/main" id="{1F720AB9-792C-8928-E90A-465540B2F9D9}"/>
              </a:ext>
            </a:extLst>
          </p:cNvPr>
          <p:cNvSpPr txBox="1"/>
          <p:nvPr/>
        </p:nvSpPr>
        <p:spPr>
          <a:xfrm>
            <a:off x="6091147" y="4001742"/>
            <a:ext cx="2377440" cy="584775"/>
          </a:xfrm>
          <a:prstGeom prst="rect">
            <a:avLst/>
          </a:prstGeom>
          <a:noFill/>
        </p:spPr>
        <p:txBody>
          <a:bodyPr wrap="square" rtlCol="0">
            <a:spAutoFit/>
          </a:bodyPr>
          <a:lstStyle/>
          <a:p>
            <a:r>
              <a:rPr lang="fr-FR" sz="3200" b="1" dirty="0">
                <a:solidFill>
                  <a:srgbClr val="FFFF00"/>
                </a:solidFill>
              </a:rPr>
              <a:t>1</a:t>
            </a:r>
          </a:p>
        </p:txBody>
      </p:sp>
    </p:spTree>
    <p:extLst>
      <p:ext uri="{BB962C8B-B14F-4D97-AF65-F5344CB8AC3E}">
        <p14:creationId xmlns:p14="http://schemas.microsoft.com/office/powerpoint/2010/main" val="41413813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habits, personne, dessin&#10;&#10;Description générée automatiquement">
            <a:extLst>
              <a:ext uri="{FF2B5EF4-FFF2-40B4-BE49-F238E27FC236}">
                <a16:creationId xmlns:a16="http://schemas.microsoft.com/office/drawing/2014/main" id="{5A2A0BC3-4344-5573-241C-69D7F5F9702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85727" y="189000"/>
            <a:ext cx="5837839" cy="648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03E9E2D-FF18-0001-8B1C-CD3F26D5C113}"/>
              </a:ext>
            </a:extLst>
          </p:cNvPr>
          <p:cNvSpPr txBox="1"/>
          <p:nvPr/>
        </p:nvSpPr>
        <p:spPr>
          <a:xfrm>
            <a:off x="571669" y="1933303"/>
            <a:ext cx="3138182" cy="2308324"/>
          </a:xfrm>
          <a:prstGeom prst="rect">
            <a:avLst/>
          </a:prstGeom>
          <a:noFill/>
        </p:spPr>
        <p:txBody>
          <a:bodyPr wrap="square" rtlCol="0">
            <a:spAutoFit/>
          </a:bodyPr>
          <a:lstStyle/>
          <a:p>
            <a:r>
              <a:rPr lang="fr-FR" sz="2400" b="1" dirty="0">
                <a:solidFill>
                  <a:schemeClr val="bg1"/>
                </a:solidFill>
              </a:rPr>
              <a:t>Plus de détails</a:t>
            </a:r>
          </a:p>
          <a:p>
            <a:r>
              <a:rPr lang="fr-FR" sz="2400" b="1" dirty="0">
                <a:solidFill>
                  <a:schemeClr val="bg1"/>
                </a:solidFill>
              </a:rPr>
              <a:t>Eugène Delacroix, Sultan Moulay </a:t>
            </a:r>
            <a:r>
              <a:rPr lang="fr-FR" sz="2400" b="1" dirty="0" err="1">
                <a:solidFill>
                  <a:schemeClr val="bg1"/>
                </a:solidFill>
              </a:rPr>
              <a:t>Abd</a:t>
            </a:r>
            <a:r>
              <a:rPr lang="fr-FR" sz="2400" b="1" dirty="0">
                <a:solidFill>
                  <a:schemeClr val="bg1"/>
                </a:solidFill>
              </a:rPr>
              <a:t> Al-</a:t>
            </a:r>
            <a:r>
              <a:rPr lang="fr-FR" sz="2400" b="1" dirty="0" err="1">
                <a:solidFill>
                  <a:schemeClr val="bg1"/>
                </a:solidFill>
              </a:rPr>
              <a:t>Rhaman</a:t>
            </a:r>
            <a:r>
              <a:rPr lang="fr-FR" sz="2400" b="1" dirty="0">
                <a:solidFill>
                  <a:schemeClr val="bg1"/>
                </a:solidFill>
              </a:rPr>
              <a:t> entouré de sa garde, sortant de son palais de Meknès.</a:t>
            </a:r>
          </a:p>
        </p:txBody>
      </p:sp>
    </p:spTree>
    <p:extLst>
      <p:ext uri="{BB962C8B-B14F-4D97-AF65-F5344CB8AC3E}">
        <p14:creationId xmlns:p14="http://schemas.microsoft.com/office/powerpoint/2010/main" val="110066606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baignoire, statue, salle de bain&#10;&#10;Description générée automatiquement">
            <a:extLst>
              <a:ext uri="{FF2B5EF4-FFF2-40B4-BE49-F238E27FC236}">
                <a16:creationId xmlns:a16="http://schemas.microsoft.com/office/drawing/2014/main" id="{68046E16-A3DE-6845-58CE-FD303A3ADB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84364" y="459000"/>
            <a:ext cx="9823271" cy="5940000"/>
          </a:xfrm>
          <a:prstGeom prst="ellipse">
            <a:avLst/>
          </a:prstGeom>
          <a:ln w="63500" cap="rnd">
            <a:solidFill>
              <a:srgbClr val="7030A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B1BE0927-3959-1CD7-BA9D-2807B5A73C0B}"/>
              </a:ext>
            </a:extLst>
          </p:cNvPr>
          <p:cNvSpPr txBox="1"/>
          <p:nvPr/>
        </p:nvSpPr>
        <p:spPr>
          <a:xfrm>
            <a:off x="8948057" y="5657671"/>
            <a:ext cx="2926080" cy="1200329"/>
          </a:xfrm>
          <a:prstGeom prst="rect">
            <a:avLst/>
          </a:prstGeom>
          <a:noFill/>
        </p:spPr>
        <p:txBody>
          <a:bodyPr wrap="square" rtlCol="0">
            <a:spAutoFit/>
          </a:bodyPr>
          <a:lstStyle/>
          <a:p>
            <a:r>
              <a:rPr lang="fr-FR" sz="2400" b="1" dirty="0">
                <a:solidFill>
                  <a:srgbClr val="FFFF00"/>
                </a:solidFill>
              </a:rPr>
              <a:t>Édouard </a:t>
            </a:r>
            <a:r>
              <a:rPr lang="fr-FR" sz="2400" b="1" dirty="0" err="1">
                <a:solidFill>
                  <a:srgbClr val="FFFF00"/>
                </a:solidFill>
              </a:rPr>
              <a:t>Debat-Ponsan</a:t>
            </a:r>
            <a:r>
              <a:rPr lang="fr-FR" sz="2400" b="1" dirty="0">
                <a:solidFill>
                  <a:srgbClr val="FFFF00"/>
                </a:solidFill>
              </a:rPr>
              <a:t>, Le Massage, scène de hammam.</a:t>
            </a:r>
          </a:p>
        </p:txBody>
      </p:sp>
    </p:spTree>
    <p:extLst>
      <p:ext uri="{BB962C8B-B14F-4D97-AF65-F5344CB8AC3E}">
        <p14:creationId xmlns:p14="http://schemas.microsoft.com/office/powerpoint/2010/main" val="405462778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einture, croquis, art, Visage humain&#10;&#10;Description générée automatiquement">
            <a:extLst>
              <a:ext uri="{FF2B5EF4-FFF2-40B4-BE49-F238E27FC236}">
                <a16:creationId xmlns:a16="http://schemas.microsoft.com/office/drawing/2014/main" id="{704CD4A5-1CAA-6743-F22E-0E3DCC59676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50556" y="189000"/>
            <a:ext cx="5327853" cy="6480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D78BE6D4-BDCA-6791-212E-61D56BE0EF5D}"/>
              </a:ext>
            </a:extLst>
          </p:cNvPr>
          <p:cNvSpPr txBox="1"/>
          <p:nvPr/>
        </p:nvSpPr>
        <p:spPr>
          <a:xfrm>
            <a:off x="653143" y="4284617"/>
            <a:ext cx="2821577" cy="1200329"/>
          </a:xfrm>
          <a:prstGeom prst="rect">
            <a:avLst/>
          </a:prstGeom>
          <a:noFill/>
        </p:spPr>
        <p:txBody>
          <a:bodyPr wrap="square" rtlCol="0">
            <a:spAutoFit/>
          </a:bodyPr>
          <a:lstStyle/>
          <a:p>
            <a:r>
              <a:rPr lang="fr-FR" sz="2400" b="1" dirty="0">
                <a:solidFill>
                  <a:srgbClr val="FFFF00"/>
                </a:solidFill>
              </a:rPr>
              <a:t>Amélie </a:t>
            </a:r>
            <a:r>
              <a:rPr lang="fr-FR" sz="2400" b="1" dirty="0" err="1">
                <a:solidFill>
                  <a:srgbClr val="FFFF00"/>
                </a:solidFill>
              </a:rPr>
              <a:t>Beaury</a:t>
            </a:r>
            <a:r>
              <a:rPr lang="fr-FR" sz="2400" b="1" dirty="0">
                <a:solidFill>
                  <a:srgbClr val="FFFF00"/>
                </a:solidFill>
              </a:rPr>
              <a:t>-Saurel, Après déjeuner.</a:t>
            </a:r>
          </a:p>
        </p:txBody>
      </p:sp>
    </p:spTree>
    <p:extLst>
      <p:ext uri="{BB962C8B-B14F-4D97-AF65-F5344CB8AC3E}">
        <p14:creationId xmlns:p14="http://schemas.microsoft.com/office/powerpoint/2010/main" val="1814193780"/>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mythologie, habits, art&#10;&#10;Description générée automatiquement">
            <a:extLst>
              <a:ext uri="{FF2B5EF4-FFF2-40B4-BE49-F238E27FC236}">
                <a16:creationId xmlns:a16="http://schemas.microsoft.com/office/drawing/2014/main" id="{0E3977B6-ED16-DA6C-3699-9C4AB284AF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36828" y="279000"/>
            <a:ext cx="7984153"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7402D73-37DC-92C3-0B2A-A6A334C8E6F7}"/>
              </a:ext>
            </a:extLst>
          </p:cNvPr>
          <p:cNvSpPr txBox="1"/>
          <p:nvPr/>
        </p:nvSpPr>
        <p:spPr>
          <a:xfrm>
            <a:off x="9762308" y="3429000"/>
            <a:ext cx="2429692" cy="1200329"/>
          </a:xfrm>
          <a:prstGeom prst="rect">
            <a:avLst/>
          </a:prstGeom>
          <a:noFill/>
        </p:spPr>
        <p:txBody>
          <a:bodyPr wrap="square" rtlCol="0">
            <a:spAutoFit/>
          </a:bodyPr>
          <a:lstStyle/>
          <a:p>
            <a:r>
              <a:rPr lang="fr-FR" sz="2400" b="1" dirty="0">
                <a:solidFill>
                  <a:srgbClr val="FFFF00"/>
                </a:solidFill>
              </a:rPr>
              <a:t>Isidore </a:t>
            </a:r>
            <a:r>
              <a:rPr lang="fr-FR" sz="2400" b="1" dirty="0" err="1">
                <a:solidFill>
                  <a:srgbClr val="FFFF00"/>
                </a:solidFill>
              </a:rPr>
              <a:t>Pils</a:t>
            </a:r>
            <a:r>
              <a:rPr lang="fr-FR" sz="2400" b="1" dirty="0">
                <a:solidFill>
                  <a:srgbClr val="FFFF00"/>
                </a:solidFill>
              </a:rPr>
              <a:t>, La mort d'une sœur de charité.</a:t>
            </a:r>
          </a:p>
        </p:txBody>
      </p:sp>
    </p:spTree>
    <p:extLst>
      <p:ext uri="{BB962C8B-B14F-4D97-AF65-F5344CB8AC3E}">
        <p14:creationId xmlns:p14="http://schemas.microsoft.com/office/powerpoint/2010/main" val="1045359158"/>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ymbole, statue, église, plein air&#10;&#10;Description générée automatiquement">
            <a:extLst>
              <a:ext uri="{FF2B5EF4-FFF2-40B4-BE49-F238E27FC236}">
                <a16:creationId xmlns:a16="http://schemas.microsoft.com/office/drawing/2014/main" id="{B8597AC1-91F4-A334-06BA-3EABE51839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6153" y="279000"/>
            <a:ext cx="4019140" cy="6300000"/>
          </a:xfrm>
          <a:prstGeom prst="rect">
            <a:avLst/>
          </a:prstGeom>
          <a:ln w="889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70245EF-F4DD-77E2-FC74-B56C69CC85F7}"/>
              </a:ext>
            </a:extLst>
          </p:cNvPr>
          <p:cNvSpPr txBox="1"/>
          <p:nvPr/>
        </p:nvSpPr>
        <p:spPr>
          <a:xfrm>
            <a:off x="4512617" y="4640008"/>
            <a:ext cx="2795452" cy="1938992"/>
          </a:xfrm>
          <a:prstGeom prst="rect">
            <a:avLst/>
          </a:prstGeom>
          <a:noFill/>
        </p:spPr>
        <p:txBody>
          <a:bodyPr wrap="square" rtlCol="0">
            <a:spAutoFit/>
          </a:bodyPr>
          <a:lstStyle/>
          <a:p>
            <a:r>
              <a:rPr lang="fr-FR" sz="2400" b="1" dirty="0"/>
              <a:t>Plus de détails</a:t>
            </a:r>
          </a:p>
          <a:p>
            <a:r>
              <a:rPr lang="fr-FR" sz="2400" b="1" dirty="0"/>
              <a:t>Anonyme (Italie du sud), Christ en croix avec l’orant du cardinal Godin.</a:t>
            </a:r>
          </a:p>
        </p:txBody>
      </p:sp>
      <p:pic>
        <p:nvPicPr>
          <p:cNvPr id="6" name="Image 5" descr="Une image contenant habits, peinture, art, Visage humain&#10;&#10;Description générée automatiquement">
            <a:extLst>
              <a:ext uri="{FF2B5EF4-FFF2-40B4-BE49-F238E27FC236}">
                <a16:creationId xmlns:a16="http://schemas.microsoft.com/office/drawing/2014/main" id="{03E88E8F-8084-6A25-C0B7-7040CA16084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95183" y="279000"/>
            <a:ext cx="3480664" cy="6300000"/>
          </a:xfrm>
          <a:prstGeom prst="rect">
            <a:avLst/>
          </a:prstGeom>
          <a:ln w="88900" cap="sq" cmpd="thickThin">
            <a:solidFill>
              <a:schemeClr val="tx1"/>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91D03987-2C1D-744E-A6D3-AD68EF3ABE34}"/>
              </a:ext>
            </a:extLst>
          </p:cNvPr>
          <p:cNvSpPr txBox="1"/>
          <p:nvPr/>
        </p:nvSpPr>
        <p:spPr>
          <a:xfrm>
            <a:off x="4887085" y="278999"/>
            <a:ext cx="3631474" cy="1200329"/>
          </a:xfrm>
          <a:prstGeom prst="rect">
            <a:avLst/>
          </a:prstGeom>
          <a:noFill/>
        </p:spPr>
        <p:txBody>
          <a:bodyPr wrap="square" rtlCol="0">
            <a:spAutoFit/>
          </a:bodyPr>
          <a:lstStyle/>
          <a:p>
            <a:r>
              <a:rPr lang="fr-FR" sz="2400" b="1" dirty="0"/>
              <a:t>Le Pérugin, Saint Jean l’Évangéliste et saint Augustin.</a:t>
            </a:r>
          </a:p>
        </p:txBody>
      </p:sp>
      <p:sp>
        <p:nvSpPr>
          <p:cNvPr id="8" name="ZoneTexte 7">
            <a:extLst>
              <a:ext uri="{FF2B5EF4-FFF2-40B4-BE49-F238E27FC236}">
                <a16:creationId xmlns:a16="http://schemas.microsoft.com/office/drawing/2014/main" id="{82CC6FBC-9257-8060-3ADA-772376312D69}"/>
              </a:ext>
            </a:extLst>
          </p:cNvPr>
          <p:cNvSpPr txBox="1"/>
          <p:nvPr/>
        </p:nvSpPr>
        <p:spPr>
          <a:xfrm>
            <a:off x="5963261" y="1391640"/>
            <a:ext cx="1515291" cy="584775"/>
          </a:xfrm>
          <a:prstGeom prst="rect">
            <a:avLst/>
          </a:prstGeom>
          <a:noFill/>
        </p:spPr>
        <p:txBody>
          <a:bodyPr wrap="square" rtlCol="0">
            <a:spAutoFit/>
          </a:bodyPr>
          <a:lstStyle/>
          <a:p>
            <a:r>
              <a:rPr lang="fr-FR" sz="3200" b="1" dirty="0"/>
              <a:t>2</a:t>
            </a:r>
          </a:p>
        </p:txBody>
      </p:sp>
      <p:sp>
        <p:nvSpPr>
          <p:cNvPr id="9" name="ZoneTexte 8">
            <a:extLst>
              <a:ext uri="{FF2B5EF4-FFF2-40B4-BE49-F238E27FC236}">
                <a16:creationId xmlns:a16="http://schemas.microsoft.com/office/drawing/2014/main" id="{F4BA5049-814A-C5BE-4225-1F215A4E8F08}"/>
              </a:ext>
            </a:extLst>
          </p:cNvPr>
          <p:cNvSpPr txBox="1"/>
          <p:nvPr/>
        </p:nvSpPr>
        <p:spPr>
          <a:xfrm>
            <a:off x="5404450" y="4178343"/>
            <a:ext cx="2397634" cy="461665"/>
          </a:xfrm>
          <a:prstGeom prst="rect">
            <a:avLst/>
          </a:prstGeom>
          <a:noFill/>
        </p:spPr>
        <p:txBody>
          <a:bodyPr wrap="square" rtlCol="0">
            <a:spAutoFit/>
          </a:bodyPr>
          <a:lstStyle/>
          <a:p>
            <a:r>
              <a:rPr lang="fr-FR" sz="2400" b="1" dirty="0"/>
              <a:t>1</a:t>
            </a:r>
          </a:p>
        </p:txBody>
      </p:sp>
    </p:spTree>
    <p:extLst>
      <p:ext uri="{BB962C8B-B14F-4D97-AF65-F5344CB8AC3E}">
        <p14:creationId xmlns:p14="http://schemas.microsoft.com/office/powerpoint/2010/main" val="198546358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habits, Visage humain, femme&#10;&#10;Description générée automatiquement">
            <a:extLst>
              <a:ext uri="{FF2B5EF4-FFF2-40B4-BE49-F238E27FC236}">
                <a16:creationId xmlns:a16="http://schemas.microsoft.com/office/drawing/2014/main" id="{F10D6326-B7C6-2D3E-93F5-7238DA9A9E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1520" y="279000"/>
            <a:ext cx="9030246" cy="6300000"/>
          </a:xfrm>
          <a:prstGeom prst="rect">
            <a:avLst/>
          </a:prstGeom>
          <a:ln w="88900" cap="sq" cmpd="thickThin">
            <a:solidFill>
              <a:schemeClr val="accent6"/>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2EDE290-B74D-4077-3B24-6733EBAF2563}"/>
              </a:ext>
            </a:extLst>
          </p:cNvPr>
          <p:cNvSpPr txBox="1"/>
          <p:nvPr/>
        </p:nvSpPr>
        <p:spPr>
          <a:xfrm>
            <a:off x="9853749" y="4480560"/>
            <a:ext cx="2338251" cy="830997"/>
          </a:xfrm>
          <a:prstGeom prst="rect">
            <a:avLst/>
          </a:prstGeom>
          <a:noFill/>
        </p:spPr>
        <p:txBody>
          <a:bodyPr wrap="square" rtlCol="0">
            <a:spAutoFit/>
          </a:bodyPr>
          <a:lstStyle/>
          <a:p>
            <a:r>
              <a:rPr lang="fr-FR" sz="2400" b="1" dirty="0"/>
              <a:t>Marco </a:t>
            </a:r>
            <a:r>
              <a:rPr lang="fr-FR" sz="2400" b="1" dirty="0" err="1"/>
              <a:t>Basaiti</a:t>
            </a:r>
            <a:r>
              <a:rPr lang="fr-FR" sz="2400" b="1" dirty="0"/>
              <a:t>, Vierge à l'enfant.</a:t>
            </a:r>
          </a:p>
        </p:txBody>
      </p:sp>
    </p:spTree>
    <p:extLst>
      <p:ext uri="{BB962C8B-B14F-4D97-AF65-F5344CB8AC3E}">
        <p14:creationId xmlns:p14="http://schemas.microsoft.com/office/powerpoint/2010/main" val="3806185363"/>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einture, art, personne, habits&#10;&#10;Description générée automatiquement">
            <a:extLst>
              <a:ext uri="{FF2B5EF4-FFF2-40B4-BE49-F238E27FC236}">
                <a16:creationId xmlns:a16="http://schemas.microsoft.com/office/drawing/2014/main" id="{F2A52DB9-0673-555F-F445-A5DE390636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9845" y="297000"/>
            <a:ext cx="3825347" cy="6264000"/>
          </a:xfrm>
          <a:prstGeom prst="rect">
            <a:avLst/>
          </a:prstGeom>
          <a:ln w="88900" cap="sq" cmpd="thickThin">
            <a:solidFill>
              <a:srgbClr val="C000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DF691797-FC34-6387-BB58-3C8FE1F3C06F}"/>
              </a:ext>
            </a:extLst>
          </p:cNvPr>
          <p:cNvSpPr txBox="1"/>
          <p:nvPr/>
        </p:nvSpPr>
        <p:spPr>
          <a:xfrm>
            <a:off x="4122742" y="4614864"/>
            <a:ext cx="2769326" cy="1569660"/>
          </a:xfrm>
          <a:prstGeom prst="rect">
            <a:avLst/>
          </a:prstGeom>
          <a:noFill/>
        </p:spPr>
        <p:txBody>
          <a:bodyPr wrap="square" rtlCol="0">
            <a:spAutoFit/>
          </a:bodyPr>
          <a:lstStyle/>
          <a:p>
            <a:r>
              <a:rPr lang="fr-FR" sz="2400" b="1" dirty="0"/>
              <a:t>Plus de détails</a:t>
            </a:r>
          </a:p>
          <a:p>
            <a:r>
              <a:rPr lang="fr-FR" sz="2400" b="1" dirty="0"/>
              <a:t>La Gloire de tous les saints par Le Guerchin.</a:t>
            </a:r>
          </a:p>
        </p:txBody>
      </p:sp>
      <p:pic>
        <p:nvPicPr>
          <p:cNvPr id="8" name="Image 7" descr="Une image contenant peinture, mythologie, habits, Arts visuels&#10;&#10;Description générée automatiquement">
            <a:extLst>
              <a:ext uri="{FF2B5EF4-FFF2-40B4-BE49-F238E27FC236}">
                <a16:creationId xmlns:a16="http://schemas.microsoft.com/office/drawing/2014/main" id="{90C4A29B-A4FE-9BDB-2E3B-89975997725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069259" y="156754"/>
            <a:ext cx="3882896" cy="6300000"/>
          </a:xfrm>
          <a:prstGeom prst="rect">
            <a:avLst/>
          </a:prstGeom>
          <a:ln w="88900" cap="sq" cmpd="thickThin">
            <a:solidFill>
              <a:srgbClr val="C00000"/>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E37AB62A-129A-6235-5D18-7EFC10FD1541}"/>
              </a:ext>
            </a:extLst>
          </p:cNvPr>
          <p:cNvSpPr txBox="1"/>
          <p:nvPr/>
        </p:nvSpPr>
        <p:spPr>
          <a:xfrm>
            <a:off x="4754880" y="509451"/>
            <a:ext cx="3069771" cy="1569660"/>
          </a:xfrm>
          <a:prstGeom prst="rect">
            <a:avLst/>
          </a:prstGeom>
          <a:noFill/>
        </p:spPr>
        <p:txBody>
          <a:bodyPr wrap="square" rtlCol="0">
            <a:spAutoFit/>
          </a:bodyPr>
          <a:lstStyle/>
          <a:p>
            <a:r>
              <a:rPr lang="fr-FR" sz="2400" b="1" dirty="0"/>
              <a:t>La Vierge à l'enfant et le mystère de la Passion Giovanni Batista </a:t>
            </a:r>
            <a:r>
              <a:rPr lang="fr-FR" sz="2400" b="1" dirty="0" err="1"/>
              <a:t>Tinti</a:t>
            </a:r>
            <a:r>
              <a:rPr lang="fr-FR" sz="2400" b="1" dirty="0"/>
              <a:t>.</a:t>
            </a:r>
          </a:p>
        </p:txBody>
      </p:sp>
      <p:sp>
        <p:nvSpPr>
          <p:cNvPr id="10" name="ZoneTexte 9">
            <a:extLst>
              <a:ext uri="{FF2B5EF4-FFF2-40B4-BE49-F238E27FC236}">
                <a16:creationId xmlns:a16="http://schemas.microsoft.com/office/drawing/2014/main" id="{2E4C37DE-014E-2BC4-F107-F5BC5C34147C}"/>
              </a:ext>
            </a:extLst>
          </p:cNvPr>
          <p:cNvSpPr txBox="1"/>
          <p:nvPr/>
        </p:nvSpPr>
        <p:spPr>
          <a:xfrm>
            <a:off x="4754880" y="4194115"/>
            <a:ext cx="1824446" cy="584775"/>
          </a:xfrm>
          <a:prstGeom prst="rect">
            <a:avLst/>
          </a:prstGeom>
          <a:noFill/>
        </p:spPr>
        <p:txBody>
          <a:bodyPr wrap="square" rtlCol="0">
            <a:spAutoFit/>
          </a:bodyPr>
          <a:lstStyle/>
          <a:p>
            <a:r>
              <a:rPr lang="fr-FR" sz="3200" b="1" dirty="0"/>
              <a:t>1</a:t>
            </a:r>
          </a:p>
        </p:txBody>
      </p:sp>
      <p:sp>
        <p:nvSpPr>
          <p:cNvPr id="11" name="ZoneTexte 10">
            <a:extLst>
              <a:ext uri="{FF2B5EF4-FFF2-40B4-BE49-F238E27FC236}">
                <a16:creationId xmlns:a16="http://schemas.microsoft.com/office/drawing/2014/main" id="{D7A03A19-EC79-D39F-1205-443484E7DFE9}"/>
              </a:ext>
            </a:extLst>
          </p:cNvPr>
          <p:cNvSpPr txBox="1"/>
          <p:nvPr/>
        </p:nvSpPr>
        <p:spPr>
          <a:xfrm>
            <a:off x="5617796" y="1950748"/>
            <a:ext cx="2272937" cy="584775"/>
          </a:xfrm>
          <a:prstGeom prst="rect">
            <a:avLst/>
          </a:prstGeom>
          <a:noFill/>
        </p:spPr>
        <p:txBody>
          <a:bodyPr wrap="square" rtlCol="0">
            <a:spAutoFit/>
          </a:bodyPr>
          <a:lstStyle/>
          <a:p>
            <a:r>
              <a:rPr lang="fr-FR" sz="3200" b="1" dirty="0"/>
              <a:t>2</a:t>
            </a:r>
          </a:p>
        </p:txBody>
      </p:sp>
    </p:spTree>
    <p:extLst>
      <p:ext uri="{BB962C8B-B14F-4D97-AF65-F5344CB8AC3E}">
        <p14:creationId xmlns:p14="http://schemas.microsoft.com/office/powerpoint/2010/main" val="1268112253"/>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rose, fleur, nature morte, Photographie de nature morte&#10;&#10;Description générée automatiquement">
            <a:extLst>
              <a:ext uri="{FF2B5EF4-FFF2-40B4-BE49-F238E27FC236}">
                <a16:creationId xmlns:a16="http://schemas.microsoft.com/office/drawing/2014/main" id="{9A13CD66-91B5-F04D-818D-593D6906CB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6902" y="279000"/>
            <a:ext cx="4736843"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61FF6D2-8F40-F979-7B48-2EF6ADC486C8}"/>
              </a:ext>
            </a:extLst>
          </p:cNvPr>
          <p:cNvSpPr txBox="1"/>
          <p:nvPr/>
        </p:nvSpPr>
        <p:spPr>
          <a:xfrm>
            <a:off x="5094513" y="5099671"/>
            <a:ext cx="1789613" cy="1200329"/>
          </a:xfrm>
          <a:prstGeom prst="rect">
            <a:avLst/>
          </a:prstGeom>
          <a:noFill/>
        </p:spPr>
        <p:txBody>
          <a:bodyPr wrap="square" rtlCol="0">
            <a:spAutoFit/>
          </a:bodyPr>
          <a:lstStyle/>
          <a:p>
            <a:r>
              <a:rPr lang="nl-NL" sz="2400" b="1" dirty="0">
                <a:solidFill>
                  <a:schemeClr val="bg1"/>
                </a:solidFill>
              </a:rPr>
              <a:t>Willem van </a:t>
            </a:r>
            <a:r>
              <a:rPr lang="nl-NL" sz="2400" b="1" dirty="0" err="1">
                <a:solidFill>
                  <a:schemeClr val="bg1"/>
                </a:solidFill>
              </a:rPr>
              <a:t>Aelst</a:t>
            </a:r>
            <a:r>
              <a:rPr lang="nl-NL" sz="2400" b="1" dirty="0">
                <a:solidFill>
                  <a:schemeClr val="bg1"/>
                </a:solidFill>
              </a:rPr>
              <a:t>, </a:t>
            </a:r>
            <a:r>
              <a:rPr lang="nl-NL" sz="2400" b="1" dirty="0" err="1">
                <a:solidFill>
                  <a:schemeClr val="bg1"/>
                </a:solidFill>
              </a:rPr>
              <a:t>Vase</a:t>
            </a:r>
            <a:r>
              <a:rPr lang="nl-NL" sz="2400" b="1" dirty="0">
                <a:solidFill>
                  <a:schemeClr val="bg1"/>
                </a:solidFill>
              </a:rPr>
              <a:t> de </a:t>
            </a:r>
            <a:r>
              <a:rPr lang="nl-NL" sz="2400" b="1" dirty="0" err="1">
                <a:solidFill>
                  <a:schemeClr val="bg1"/>
                </a:solidFill>
              </a:rPr>
              <a:t>fleurs</a:t>
            </a:r>
            <a:r>
              <a:rPr lang="nl-NL" sz="2400" b="1" dirty="0">
                <a:solidFill>
                  <a:schemeClr val="bg1"/>
                </a:solidFill>
              </a:rPr>
              <a:t>.</a:t>
            </a:r>
            <a:endParaRPr lang="fr-FR" sz="2400" b="1" dirty="0">
              <a:solidFill>
                <a:schemeClr val="bg1"/>
              </a:solidFill>
            </a:endParaRPr>
          </a:p>
        </p:txBody>
      </p:sp>
      <p:pic>
        <p:nvPicPr>
          <p:cNvPr id="6" name="Image 5" descr="Une image contenant peinture, mythologie, art, Arts visuels&#10;&#10;Description générée automatiquement">
            <a:extLst>
              <a:ext uri="{FF2B5EF4-FFF2-40B4-BE49-F238E27FC236}">
                <a16:creationId xmlns:a16="http://schemas.microsoft.com/office/drawing/2014/main" id="{94637599-05CC-9AE3-7C57-5E40DFB1BE9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65314" y="279000"/>
            <a:ext cx="4926686" cy="6300000"/>
          </a:xfrm>
          <a:prstGeom prst="rect">
            <a:avLst/>
          </a:prstGeom>
          <a:ln w="88900" cap="sq" cmpd="thickThin">
            <a:solidFill>
              <a:srgbClr val="FFC0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58BB128C-A163-DE50-D4E2-B392D5470D82}"/>
              </a:ext>
            </a:extLst>
          </p:cNvPr>
          <p:cNvSpPr txBox="1"/>
          <p:nvPr/>
        </p:nvSpPr>
        <p:spPr>
          <a:xfrm>
            <a:off x="5225143" y="868681"/>
            <a:ext cx="1973114" cy="1938992"/>
          </a:xfrm>
          <a:prstGeom prst="rect">
            <a:avLst/>
          </a:prstGeom>
          <a:noFill/>
        </p:spPr>
        <p:txBody>
          <a:bodyPr wrap="square" rtlCol="0">
            <a:spAutoFit/>
          </a:bodyPr>
          <a:lstStyle/>
          <a:p>
            <a:r>
              <a:rPr lang="fr-FR" sz="2400" b="1" dirty="0">
                <a:solidFill>
                  <a:schemeClr val="bg1"/>
                </a:solidFill>
              </a:rPr>
              <a:t>Thomas </a:t>
            </a:r>
            <a:r>
              <a:rPr lang="fr-FR" sz="2400" b="1" dirty="0" err="1">
                <a:solidFill>
                  <a:schemeClr val="bg1"/>
                </a:solidFill>
              </a:rPr>
              <a:t>Willeboirts</a:t>
            </a:r>
            <a:r>
              <a:rPr lang="fr-FR" sz="2400" b="1" dirty="0">
                <a:solidFill>
                  <a:schemeClr val="bg1"/>
                </a:solidFill>
              </a:rPr>
              <a:t> Bosschaert, Le Martyre de saint Jacques.</a:t>
            </a:r>
          </a:p>
        </p:txBody>
      </p:sp>
      <p:sp>
        <p:nvSpPr>
          <p:cNvPr id="8" name="ZoneTexte 7">
            <a:extLst>
              <a:ext uri="{FF2B5EF4-FFF2-40B4-BE49-F238E27FC236}">
                <a16:creationId xmlns:a16="http://schemas.microsoft.com/office/drawing/2014/main" id="{094B7DE8-DAF7-0A09-568F-AAB60E54994D}"/>
              </a:ext>
            </a:extLst>
          </p:cNvPr>
          <p:cNvSpPr txBox="1"/>
          <p:nvPr/>
        </p:nvSpPr>
        <p:spPr>
          <a:xfrm>
            <a:off x="5606331" y="4663439"/>
            <a:ext cx="1973114" cy="584775"/>
          </a:xfrm>
          <a:prstGeom prst="rect">
            <a:avLst/>
          </a:prstGeom>
          <a:noFill/>
        </p:spPr>
        <p:txBody>
          <a:bodyPr wrap="square" rtlCol="0">
            <a:spAutoFit/>
          </a:bodyPr>
          <a:lstStyle/>
          <a:p>
            <a:r>
              <a:rPr lang="fr-FR" sz="3200" b="1" dirty="0">
                <a:solidFill>
                  <a:schemeClr val="bg1"/>
                </a:solidFill>
              </a:rPr>
              <a:t>1</a:t>
            </a:r>
          </a:p>
        </p:txBody>
      </p:sp>
      <p:sp>
        <p:nvSpPr>
          <p:cNvPr id="9" name="ZoneTexte 8">
            <a:extLst>
              <a:ext uri="{FF2B5EF4-FFF2-40B4-BE49-F238E27FC236}">
                <a16:creationId xmlns:a16="http://schemas.microsoft.com/office/drawing/2014/main" id="{93A3C448-8475-0494-A2DF-6AE758B83CBE}"/>
              </a:ext>
            </a:extLst>
          </p:cNvPr>
          <p:cNvSpPr txBox="1"/>
          <p:nvPr/>
        </p:nvSpPr>
        <p:spPr>
          <a:xfrm>
            <a:off x="5837729" y="2735827"/>
            <a:ext cx="1382298" cy="584775"/>
          </a:xfrm>
          <a:prstGeom prst="rect">
            <a:avLst/>
          </a:prstGeom>
          <a:noFill/>
        </p:spPr>
        <p:txBody>
          <a:bodyPr wrap="square" rtlCol="0">
            <a:spAutoFit/>
          </a:bodyPr>
          <a:lstStyle/>
          <a:p>
            <a:r>
              <a:rPr lang="fr-FR" sz="3200" b="1" dirty="0">
                <a:solidFill>
                  <a:schemeClr val="bg1"/>
                </a:solidFill>
              </a:rPr>
              <a:t>2</a:t>
            </a:r>
          </a:p>
        </p:txBody>
      </p:sp>
    </p:spTree>
    <p:extLst>
      <p:ext uri="{BB962C8B-B14F-4D97-AF65-F5344CB8AC3E}">
        <p14:creationId xmlns:p14="http://schemas.microsoft.com/office/powerpoint/2010/main" val="769083760"/>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efact, Sculpture, Sculpture sur pierre, statue&#10;&#10;Description générée automatiquement">
            <a:extLst>
              <a:ext uri="{FF2B5EF4-FFF2-40B4-BE49-F238E27FC236}">
                <a16:creationId xmlns:a16="http://schemas.microsoft.com/office/drawing/2014/main" id="{78528078-204D-8A2B-1F38-217D6141D30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0614" y="279000"/>
            <a:ext cx="9450000"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304845F-BCED-312B-D6B2-62615E578D52}"/>
              </a:ext>
            </a:extLst>
          </p:cNvPr>
          <p:cNvSpPr txBox="1"/>
          <p:nvPr/>
        </p:nvSpPr>
        <p:spPr>
          <a:xfrm>
            <a:off x="10162903" y="3709852"/>
            <a:ext cx="1920240" cy="1938992"/>
          </a:xfrm>
          <a:prstGeom prst="rect">
            <a:avLst/>
          </a:prstGeom>
          <a:noFill/>
        </p:spPr>
        <p:txBody>
          <a:bodyPr wrap="square" rtlCol="0">
            <a:spAutoFit/>
          </a:bodyPr>
          <a:lstStyle/>
          <a:p>
            <a:r>
              <a:rPr lang="fr-FR" sz="2400" b="1" dirty="0">
                <a:solidFill>
                  <a:srgbClr val="FFFF00"/>
                </a:solidFill>
              </a:rPr>
              <a:t>Anonyme toulousain, Daniel dans la fosse aux lions.</a:t>
            </a:r>
          </a:p>
        </p:txBody>
      </p:sp>
    </p:spTree>
    <p:extLst>
      <p:ext uri="{BB962C8B-B14F-4D97-AF65-F5344CB8AC3E}">
        <p14:creationId xmlns:p14="http://schemas.microsoft.com/office/powerpoint/2010/main" val="1168042004"/>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efact, Sculpture, Sculpture sur pierre, statue&#10;&#10;Description générée automatiquement">
            <a:extLst>
              <a:ext uri="{FF2B5EF4-FFF2-40B4-BE49-F238E27FC236}">
                <a16:creationId xmlns:a16="http://schemas.microsoft.com/office/drawing/2014/main" id="{ECF31629-02B2-17DC-8E9D-24D5C8E09A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63758" y="279000"/>
            <a:ext cx="6605506"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0FC957F-AE1E-AD5E-5778-3BC5DA28B435}"/>
              </a:ext>
            </a:extLst>
          </p:cNvPr>
          <p:cNvSpPr txBox="1"/>
          <p:nvPr/>
        </p:nvSpPr>
        <p:spPr>
          <a:xfrm>
            <a:off x="91440" y="3931920"/>
            <a:ext cx="3448594" cy="1200329"/>
          </a:xfrm>
          <a:prstGeom prst="rect">
            <a:avLst/>
          </a:prstGeom>
          <a:noFill/>
        </p:spPr>
        <p:txBody>
          <a:bodyPr wrap="square" rtlCol="0">
            <a:spAutoFit/>
          </a:bodyPr>
          <a:lstStyle/>
          <a:p>
            <a:r>
              <a:rPr lang="fr-FR" sz="2400" b="1" dirty="0">
                <a:solidFill>
                  <a:srgbClr val="FFFF00"/>
                </a:solidFill>
              </a:rPr>
              <a:t>Anonyme toulousain, La Descente du Christ aux Enfers.</a:t>
            </a:r>
          </a:p>
        </p:txBody>
      </p:sp>
    </p:spTree>
    <p:extLst>
      <p:ext uri="{BB962C8B-B14F-4D97-AF65-F5344CB8AC3E}">
        <p14:creationId xmlns:p14="http://schemas.microsoft.com/office/powerpoint/2010/main" val="1760415910"/>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Sculpture sur pierre, Sculpture, sculpture&#10;&#10;Description générée automatiquement">
            <a:extLst>
              <a:ext uri="{FF2B5EF4-FFF2-40B4-BE49-F238E27FC236}">
                <a16:creationId xmlns:a16="http://schemas.microsoft.com/office/drawing/2014/main" id="{A0E9D93D-1D40-7168-5CD3-3BE9D718AC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29128" y="279000"/>
            <a:ext cx="420000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C708940-31F2-C004-83BA-87DDD1407A4E}"/>
              </a:ext>
            </a:extLst>
          </p:cNvPr>
          <p:cNvSpPr txBox="1"/>
          <p:nvPr/>
        </p:nvSpPr>
        <p:spPr>
          <a:xfrm>
            <a:off x="7305476" y="4360208"/>
            <a:ext cx="3244232" cy="1200329"/>
          </a:xfrm>
          <a:prstGeom prst="rect">
            <a:avLst/>
          </a:prstGeom>
          <a:noFill/>
        </p:spPr>
        <p:txBody>
          <a:bodyPr wrap="square" rtlCol="0">
            <a:spAutoFit/>
          </a:bodyPr>
          <a:lstStyle/>
          <a:p>
            <a:r>
              <a:rPr lang="fr-FR" sz="2400" b="1" dirty="0">
                <a:solidFill>
                  <a:srgbClr val="FFFF00"/>
                </a:solidFill>
              </a:rPr>
              <a:t>Anonyme toulousain, Le Roi David accordant sa harpe.</a:t>
            </a:r>
          </a:p>
        </p:txBody>
      </p:sp>
    </p:spTree>
    <p:extLst>
      <p:ext uri="{BB962C8B-B14F-4D97-AF65-F5344CB8AC3E}">
        <p14:creationId xmlns:p14="http://schemas.microsoft.com/office/powerpoint/2010/main" val="1481205282"/>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efact, Sculpture, piédestal, art&#10;&#10;Description générée automatiquement">
            <a:extLst>
              <a:ext uri="{FF2B5EF4-FFF2-40B4-BE49-F238E27FC236}">
                <a16:creationId xmlns:a16="http://schemas.microsoft.com/office/drawing/2014/main" id="{9B779786-5493-965B-79C8-CFA6D1B9D1F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379861" y="279000"/>
            <a:ext cx="8038277" cy="630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DBB7C04-6907-3280-0352-D93AEDB18D73}"/>
              </a:ext>
            </a:extLst>
          </p:cNvPr>
          <p:cNvSpPr txBox="1"/>
          <p:nvPr/>
        </p:nvSpPr>
        <p:spPr>
          <a:xfrm>
            <a:off x="205587" y="3840480"/>
            <a:ext cx="3174274" cy="1569660"/>
          </a:xfrm>
          <a:prstGeom prst="rect">
            <a:avLst/>
          </a:prstGeom>
          <a:noFill/>
        </p:spPr>
        <p:txBody>
          <a:bodyPr wrap="square" rtlCol="0">
            <a:spAutoFit/>
          </a:bodyPr>
          <a:lstStyle/>
          <a:p>
            <a:r>
              <a:rPr lang="fr-FR" sz="2400" b="1"/>
              <a:t>Anonyme toulousain, Scène de Job subissant la maladie dans L’Histoire de Job.</a:t>
            </a:r>
            <a:endParaRPr lang="fr-FR" sz="2400" b="1" dirty="0"/>
          </a:p>
        </p:txBody>
      </p:sp>
    </p:spTree>
    <p:extLst>
      <p:ext uri="{BB962C8B-B14F-4D97-AF65-F5344CB8AC3E}">
        <p14:creationId xmlns:p14="http://schemas.microsoft.com/office/powerpoint/2010/main" val="150640797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efact, Sculpture, art, Sculpture sur pierre&#10;&#10;Description générée automatiquement">
            <a:extLst>
              <a:ext uri="{FF2B5EF4-FFF2-40B4-BE49-F238E27FC236}">
                <a16:creationId xmlns:a16="http://schemas.microsoft.com/office/drawing/2014/main" id="{9F294E6D-684C-5C7F-A187-851F5BB8AF3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02045" y="637200"/>
            <a:ext cx="9504000" cy="55836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0D4C45B-D89A-942C-16C1-EB0EC6F477AB}"/>
              </a:ext>
            </a:extLst>
          </p:cNvPr>
          <p:cNvSpPr txBox="1"/>
          <p:nvPr/>
        </p:nvSpPr>
        <p:spPr>
          <a:xfrm>
            <a:off x="10045336" y="4023360"/>
            <a:ext cx="1998617" cy="1569660"/>
          </a:xfrm>
          <a:prstGeom prst="rect">
            <a:avLst/>
          </a:prstGeom>
          <a:noFill/>
        </p:spPr>
        <p:txBody>
          <a:bodyPr wrap="square" rtlCol="0">
            <a:spAutoFit/>
          </a:bodyPr>
          <a:lstStyle/>
          <a:p>
            <a:r>
              <a:rPr lang="fr-FR" sz="2400" b="1" dirty="0">
                <a:solidFill>
                  <a:srgbClr val="FFFF00"/>
                </a:solidFill>
              </a:rPr>
              <a:t>Anonyme toulousain, La Chasse à l'ours.</a:t>
            </a:r>
          </a:p>
        </p:txBody>
      </p:sp>
    </p:spTree>
    <p:extLst>
      <p:ext uri="{BB962C8B-B14F-4D97-AF65-F5344CB8AC3E}">
        <p14:creationId xmlns:p14="http://schemas.microsoft.com/office/powerpoint/2010/main" val="199401210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olonne, statue, art, Histoire&#10;&#10;Description générée automatiquement">
            <a:extLst>
              <a:ext uri="{FF2B5EF4-FFF2-40B4-BE49-F238E27FC236}">
                <a16:creationId xmlns:a16="http://schemas.microsoft.com/office/drawing/2014/main" id="{22ABB492-4D71-A01E-554F-BC9A6FE5751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48683" y="279000"/>
            <a:ext cx="9420561" cy="630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C5AA644-92E0-F260-F0B4-E11C961DCEC4}"/>
              </a:ext>
            </a:extLst>
          </p:cNvPr>
          <p:cNvSpPr txBox="1"/>
          <p:nvPr/>
        </p:nvSpPr>
        <p:spPr>
          <a:xfrm>
            <a:off x="93312" y="3291841"/>
            <a:ext cx="2155371" cy="2308324"/>
          </a:xfrm>
          <a:prstGeom prst="rect">
            <a:avLst/>
          </a:prstGeom>
          <a:noFill/>
        </p:spPr>
        <p:txBody>
          <a:bodyPr wrap="square" rtlCol="0">
            <a:spAutoFit/>
          </a:bodyPr>
          <a:lstStyle/>
          <a:p>
            <a:r>
              <a:rPr lang="fr-FR" sz="2400" b="1" dirty="0"/>
              <a:t>Gargouilles du couvent des Cordeliers dans le cloître du musée des Augustins</a:t>
            </a:r>
          </a:p>
        </p:txBody>
      </p:sp>
    </p:spTree>
    <p:extLst>
      <p:ext uri="{BB962C8B-B14F-4D97-AF65-F5344CB8AC3E}">
        <p14:creationId xmlns:p14="http://schemas.microsoft.com/office/powerpoint/2010/main" val="340109691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sculpture, femme, Visage humain&#10;&#10;Description générée automatiquement">
            <a:extLst>
              <a:ext uri="{FF2B5EF4-FFF2-40B4-BE49-F238E27FC236}">
                <a16:creationId xmlns:a16="http://schemas.microsoft.com/office/drawing/2014/main" id="{E5C88728-73EC-BF5B-25EB-C70710905B9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32597" y="279000"/>
            <a:ext cx="4955753"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F04528B-4135-27FF-28DF-DBDD13BCF175}"/>
              </a:ext>
            </a:extLst>
          </p:cNvPr>
          <p:cNvSpPr txBox="1"/>
          <p:nvPr/>
        </p:nvSpPr>
        <p:spPr>
          <a:xfrm>
            <a:off x="8095360" y="5187407"/>
            <a:ext cx="2442755" cy="830997"/>
          </a:xfrm>
          <a:prstGeom prst="rect">
            <a:avLst/>
          </a:prstGeom>
          <a:noFill/>
        </p:spPr>
        <p:txBody>
          <a:bodyPr wrap="square" rtlCol="0">
            <a:spAutoFit/>
          </a:bodyPr>
          <a:lstStyle/>
          <a:p>
            <a:r>
              <a:rPr lang="fr-FR" sz="2400" b="1" dirty="0"/>
              <a:t>Notre-Dame de Grasse.</a:t>
            </a:r>
          </a:p>
        </p:txBody>
      </p:sp>
    </p:spTree>
    <p:extLst>
      <p:ext uri="{BB962C8B-B14F-4D97-AF65-F5344CB8AC3E}">
        <p14:creationId xmlns:p14="http://schemas.microsoft.com/office/powerpoint/2010/main" val="226001695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efact, Sculpture, art, soulagement&#10;&#10;Description générée automatiquement">
            <a:extLst>
              <a:ext uri="{FF2B5EF4-FFF2-40B4-BE49-F238E27FC236}">
                <a16:creationId xmlns:a16="http://schemas.microsoft.com/office/drawing/2014/main" id="{3051E22E-1FA7-6A7C-A32F-CC663261463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54908" y="279000"/>
            <a:ext cx="6582855" cy="6300000"/>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8D25F84-2390-679C-6D9A-70EB852D6D21}"/>
              </a:ext>
            </a:extLst>
          </p:cNvPr>
          <p:cNvSpPr txBox="1"/>
          <p:nvPr/>
        </p:nvSpPr>
        <p:spPr>
          <a:xfrm>
            <a:off x="653143" y="3633987"/>
            <a:ext cx="4080588" cy="830997"/>
          </a:xfrm>
          <a:prstGeom prst="rect">
            <a:avLst/>
          </a:prstGeom>
          <a:noFill/>
        </p:spPr>
        <p:txBody>
          <a:bodyPr wrap="square" rtlCol="0">
            <a:spAutoFit/>
          </a:bodyPr>
          <a:lstStyle/>
          <a:p>
            <a:r>
              <a:rPr lang="fr-FR" sz="2400" b="1"/>
              <a:t>Vierge de Pitié devant les instruments de la Passion.</a:t>
            </a:r>
            <a:endParaRPr lang="fr-FR" sz="2400" b="1" dirty="0"/>
          </a:p>
        </p:txBody>
      </p:sp>
    </p:spTree>
    <p:extLst>
      <p:ext uri="{BB962C8B-B14F-4D97-AF65-F5344CB8AC3E}">
        <p14:creationId xmlns:p14="http://schemas.microsoft.com/office/powerpoint/2010/main" val="3792608201"/>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culpture classique, Artefact, art, Sculpture en bronze&#10;&#10;Description générée automatiquement">
            <a:extLst>
              <a:ext uri="{FF2B5EF4-FFF2-40B4-BE49-F238E27FC236}">
                <a16:creationId xmlns:a16="http://schemas.microsoft.com/office/drawing/2014/main" id="{DAAE4313-A7D4-061F-D6C1-20B6E1B0E3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7110" y="189000"/>
            <a:ext cx="4075472" cy="648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8A4405C-8B7B-6548-4BE3-B1035C989929}"/>
              </a:ext>
            </a:extLst>
          </p:cNvPr>
          <p:cNvSpPr txBox="1"/>
          <p:nvPr/>
        </p:nvSpPr>
        <p:spPr>
          <a:xfrm>
            <a:off x="4545874" y="4219302"/>
            <a:ext cx="2103120" cy="1938992"/>
          </a:xfrm>
          <a:prstGeom prst="rect">
            <a:avLst/>
          </a:prstGeom>
          <a:noFill/>
        </p:spPr>
        <p:txBody>
          <a:bodyPr wrap="square" rtlCol="0">
            <a:spAutoFit/>
          </a:bodyPr>
          <a:lstStyle/>
          <a:p>
            <a:r>
              <a:rPr lang="fr-FR" sz="2400" b="1" dirty="0">
                <a:solidFill>
                  <a:schemeClr val="bg1"/>
                </a:solidFill>
              </a:rPr>
              <a:t>Jean </a:t>
            </a:r>
            <a:r>
              <a:rPr lang="fr-FR" sz="2400" b="1" dirty="0" err="1">
                <a:solidFill>
                  <a:schemeClr val="bg1"/>
                </a:solidFill>
              </a:rPr>
              <a:t>Rancy</a:t>
            </a:r>
            <a:r>
              <a:rPr lang="fr-FR" sz="2400" b="1" dirty="0">
                <a:solidFill>
                  <a:schemeClr val="bg1"/>
                </a:solidFill>
              </a:rPr>
              <a:t>, Dame </a:t>
            </a:r>
            <a:r>
              <a:rPr lang="fr-FR" sz="2400" b="1" dirty="0" err="1">
                <a:solidFill>
                  <a:schemeClr val="bg1"/>
                </a:solidFill>
              </a:rPr>
              <a:t>Tholose</a:t>
            </a:r>
            <a:r>
              <a:rPr lang="fr-FR" sz="2400" b="1" dirty="0">
                <a:solidFill>
                  <a:schemeClr val="bg1"/>
                </a:solidFill>
              </a:rPr>
              <a:t> (1550). Bronze de la Renaissance.</a:t>
            </a:r>
          </a:p>
        </p:txBody>
      </p:sp>
      <p:pic>
        <p:nvPicPr>
          <p:cNvPr id="6" name="Image 5" descr="Une image contenant statue, sculpture, Artefact, art&#10;&#10;Description générée automatiquement">
            <a:extLst>
              <a:ext uri="{FF2B5EF4-FFF2-40B4-BE49-F238E27FC236}">
                <a16:creationId xmlns:a16="http://schemas.microsoft.com/office/drawing/2014/main" id="{EBEEA85E-E4AD-7F3B-E7E2-C0453B431C7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926174" y="189000"/>
            <a:ext cx="4069073" cy="6480000"/>
          </a:xfrm>
          <a:prstGeom prst="rect">
            <a:avLst/>
          </a:prstGeom>
          <a:ln w="88900" cap="sq" cmpd="thickThin">
            <a:solidFill>
              <a:schemeClr val="bg1"/>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13944290-FC3B-E7FD-8E50-1B7F922BEABC}"/>
              </a:ext>
            </a:extLst>
          </p:cNvPr>
          <p:cNvSpPr txBox="1"/>
          <p:nvPr/>
        </p:nvSpPr>
        <p:spPr>
          <a:xfrm>
            <a:off x="5699762" y="699706"/>
            <a:ext cx="6093822" cy="461665"/>
          </a:xfrm>
          <a:prstGeom prst="rect">
            <a:avLst/>
          </a:prstGeom>
          <a:noFill/>
        </p:spPr>
        <p:txBody>
          <a:bodyPr wrap="square">
            <a:spAutoFit/>
          </a:bodyPr>
          <a:lstStyle/>
          <a:p>
            <a:r>
              <a:rPr lang="fr-FR" sz="2400" b="1" dirty="0">
                <a:solidFill>
                  <a:schemeClr val="bg1"/>
                </a:solidFill>
              </a:rPr>
              <a:t>Prophète.</a:t>
            </a:r>
          </a:p>
        </p:txBody>
      </p:sp>
      <p:sp>
        <p:nvSpPr>
          <p:cNvPr id="10" name="ZoneTexte 9">
            <a:extLst>
              <a:ext uri="{FF2B5EF4-FFF2-40B4-BE49-F238E27FC236}">
                <a16:creationId xmlns:a16="http://schemas.microsoft.com/office/drawing/2014/main" id="{EAE1C9FB-B7AD-8F5C-3B59-AAB34FEF5012}"/>
              </a:ext>
            </a:extLst>
          </p:cNvPr>
          <p:cNvSpPr txBox="1"/>
          <p:nvPr/>
        </p:nvSpPr>
        <p:spPr>
          <a:xfrm>
            <a:off x="6096000" y="1161371"/>
            <a:ext cx="2103120" cy="584775"/>
          </a:xfrm>
          <a:prstGeom prst="rect">
            <a:avLst/>
          </a:prstGeom>
          <a:noFill/>
        </p:spPr>
        <p:txBody>
          <a:bodyPr wrap="square" rtlCol="0">
            <a:spAutoFit/>
          </a:bodyPr>
          <a:lstStyle/>
          <a:p>
            <a:r>
              <a:rPr lang="fr-FR" sz="3200" b="1" dirty="0">
                <a:solidFill>
                  <a:schemeClr val="bg1"/>
                </a:solidFill>
              </a:rPr>
              <a:t>2</a:t>
            </a:r>
          </a:p>
        </p:txBody>
      </p:sp>
      <p:sp>
        <p:nvSpPr>
          <p:cNvPr id="11" name="ZoneTexte 10">
            <a:extLst>
              <a:ext uri="{FF2B5EF4-FFF2-40B4-BE49-F238E27FC236}">
                <a16:creationId xmlns:a16="http://schemas.microsoft.com/office/drawing/2014/main" id="{404AFA5A-1DD3-6E01-28A5-8E7AAA0D840C}"/>
              </a:ext>
            </a:extLst>
          </p:cNvPr>
          <p:cNvSpPr txBox="1"/>
          <p:nvPr/>
        </p:nvSpPr>
        <p:spPr>
          <a:xfrm>
            <a:off x="4971105" y="3634527"/>
            <a:ext cx="1841863" cy="584775"/>
          </a:xfrm>
          <a:prstGeom prst="rect">
            <a:avLst/>
          </a:prstGeom>
          <a:noFill/>
        </p:spPr>
        <p:txBody>
          <a:bodyPr wrap="square" rtlCol="0">
            <a:spAutoFit/>
          </a:bodyPr>
          <a:lstStyle/>
          <a:p>
            <a:r>
              <a:rPr lang="fr-FR" sz="3200" b="1" dirty="0">
                <a:solidFill>
                  <a:schemeClr val="bg1"/>
                </a:solidFill>
              </a:rPr>
              <a:t>1</a:t>
            </a:r>
          </a:p>
        </p:txBody>
      </p:sp>
    </p:spTree>
    <p:extLst>
      <p:ext uri="{BB962C8B-B14F-4D97-AF65-F5344CB8AC3E}">
        <p14:creationId xmlns:p14="http://schemas.microsoft.com/office/powerpoint/2010/main" val="1680788668"/>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culpture, statue, Artefact, art&#10;&#10;Description générée automatiquement">
            <a:extLst>
              <a:ext uri="{FF2B5EF4-FFF2-40B4-BE49-F238E27FC236}">
                <a16:creationId xmlns:a16="http://schemas.microsoft.com/office/drawing/2014/main" id="{71DA3B14-5F7B-93D7-BA99-9BB636E8AD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2186" y="279000"/>
            <a:ext cx="3783784" cy="630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63938869-375C-552D-BE13-54436AE6C779}"/>
              </a:ext>
            </a:extLst>
          </p:cNvPr>
          <p:cNvSpPr txBox="1"/>
          <p:nvPr/>
        </p:nvSpPr>
        <p:spPr>
          <a:xfrm>
            <a:off x="3474720" y="5555120"/>
            <a:ext cx="1946366" cy="1200329"/>
          </a:xfrm>
          <a:prstGeom prst="rect">
            <a:avLst/>
          </a:prstGeom>
          <a:noFill/>
        </p:spPr>
        <p:txBody>
          <a:bodyPr wrap="square" rtlCol="0">
            <a:spAutoFit/>
          </a:bodyPr>
          <a:lstStyle/>
          <a:p>
            <a:r>
              <a:rPr lang="fr-FR" sz="2400" b="1" dirty="0">
                <a:solidFill>
                  <a:srgbClr val="FFFF00"/>
                </a:solidFill>
              </a:rPr>
              <a:t>Sibylle - Musée des Augustins </a:t>
            </a:r>
          </a:p>
        </p:txBody>
      </p:sp>
      <p:pic>
        <p:nvPicPr>
          <p:cNvPr id="6" name="Image 5" descr="Une image contenant statue, sculpture, art, Artefact&#10;&#10;Description générée automatiquement">
            <a:extLst>
              <a:ext uri="{FF2B5EF4-FFF2-40B4-BE49-F238E27FC236}">
                <a16:creationId xmlns:a16="http://schemas.microsoft.com/office/drawing/2014/main" id="{8EA574DC-23DE-76AD-2A51-ED9BF47B1EE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90404" y="279000"/>
            <a:ext cx="4071084" cy="630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 name="ZoneTexte 6">
            <a:extLst>
              <a:ext uri="{FF2B5EF4-FFF2-40B4-BE49-F238E27FC236}">
                <a16:creationId xmlns:a16="http://schemas.microsoft.com/office/drawing/2014/main" id="{046BA239-832D-A92E-533C-B0C34C6093D0}"/>
              </a:ext>
            </a:extLst>
          </p:cNvPr>
          <p:cNvSpPr txBox="1"/>
          <p:nvPr/>
        </p:nvSpPr>
        <p:spPr>
          <a:xfrm>
            <a:off x="6583681" y="777241"/>
            <a:ext cx="1802674" cy="461665"/>
          </a:xfrm>
          <a:prstGeom prst="rect">
            <a:avLst/>
          </a:prstGeom>
          <a:noFill/>
        </p:spPr>
        <p:txBody>
          <a:bodyPr wrap="square" rtlCol="0">
            <a:spAutoFit/>
          </a:bodyPr>
          <a:lstStyle/>
          <a:p>
            <a:r>
              <a:rPr lang="fr-FR" sz="2400" b="1" dirty="0">
                <a:solidFill>
                  <a:srgbClr val="FFFF00"/>
                </a:solidFill>
              </a:rPr>
              <a:t>Prophète.</a:t>
            </a:r>
          </a:p>
        </p:txBody>
      </p:sp>
    </p:spTree>
    <p:extLst>
      <p:ext uri="{BB962C8B-B14F-4D97-AF65-F5344CB8AC3E}">
        <p14:creationId xmlns:p14="http://schemas.microsoft.com/office/powerpoint/2010/main" val="3471873454"/>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tatue, sculpture, Artefact, art&#10;&#10;Description générée automatiquement">
            <a:extLst>
              <a:ext uri="{FF2B5EF4-FFF2-40B4-BE49-F238E27FC236}">
                <a16:creationId xmlns:a16="http://schemas.microsoft.com/office/drawing/2014/main" id="{7FCB3864-7F9F-4175-C389-2F67A802C1B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1195" y="189000"/>
            <a:ext cx="3528933" cy="6480000"/>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DE05A25-A4EE-9C80-D752-568923C02C24}"/>
              </a:ext>
            </a:extLst>
          </p:cNvPr>
          <p:cNvSpPr txBox="1"/>
          <p:nvPr/>
        </p:nvSpPr>
        <p:spPr>
          <a:xfrm>
            <a:off x="4142718" y="5773782"/>
            <a:ext cx="2299063" cy="461665"/>
          </a:xfrm>
          <a:prstGeom prst="rect">
            <a:avLst/>
          </a:prstGeom>
          <a:noFill/>
        </p:spPr>
        <p:txBody>
          <a:bodyPr wrap="square" rtlCol="0">
            <a:spAutoFit/>
          </a:bodyPr>
          <a:lstStyle/>
          <a:p>
            <a:r>
              <a:rPr lang="fr-FR" sz="2400" b="1" dirty="0">
                <a:solidFill>
                  <a:srgbClr val="FFFF00"/>
                </a:solidFill>
              </a:rPr>
              <a:t>Prophète.</a:t>
            </a:r>
          </a:p>
        </p:txBody>
      </p:sp>
      <p:pic>
        <p:nvPicPr>
          <p:cNvPr id="6" name="Image 5" descr="Une image contenant statue, sculpture, art, Artefact&#10;&#10;Description générée automatiquement">
            <a:extLst>
              <a:ext uri="{FF2B5EF4-FFF2-40B4-BE49-F238E27FC236}">
                <a16:creationId xmlns:a16="http://schemas.microsoft.com/office/drawing/2014/main" id="{7A60160F-BDCE-6B01-4FFE-440C8717359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44597" y="189000"/>
            <a:ext cx="4535433" cy="6480000"/>
          </a:xfrm>
          <a:prstGeom prst="rect">
            <a:avLst/>
          </a:prstGeom>
          <a:ln w="88900" cap="sq" cmpd="thickThin">
            <a:solidFill>
              <a:srgbClr val="00B0F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C6B8A865-4D10-32F8-ADF5-4A534FA43CF6}"/>
              </a:ext>
            </a:extLst>
          </p:cNvPr>
          <p:cNvSpPr txBox="1"/>
          <p:nvPr/>
        </p:nvSpPr>
        <p:spPr>
          <a:xfrm>
            <a:off x="5825248" y="1273630"/>
            <a:ext cx="2299063" cy="461665"/>
          </a:xfrm>
          <a:prstGeom prst="rect">
            <a:avLst/>
          </a:prstGeom>
          <a:noFill/>
        </p:spPr>
        <p:txBody>
          <a:bodyPr wrap="square" rtlCol="0">
            <a:spAutoFit/>
          </a:bodyPr>
          <a:lstStyle/>
          <a:p>
            <a:r>
              <a:rPr lang="fr-FR" sz="2400" b="1" dirty="0">
                <a:solidFill>
                  <a:srgbClr val="FFFF00"/>
                </a:solidFill>
              </a:rPr>
              <a:t>Sibylle.</a:t>
            </a:r>
          </a:p>
        </p:txBody>
      </p:sp>
    </p:spTree>
    <p:extLst>
      <p:ext uri="{BB962C8B-B14F-4D97-AF65-F5344CB8AC3E}">
        <p14:creationId xmlns:p14="http://schemas.microsoft.com/office/powerpoint/2010/main" val="308017714"/>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tatue, Sculpture classique, sculpture, Artefact&#10;&#10;Description générée automatiquement">
            <a:extLst>
              <a:ext uri="{FF2B5EF4-FFF2-40B4-BE49-F238E27FC236}">
                <a16:creationId xmlns:a16="http://schemas.microsoft.com/office/drawing/2014/main" id="{4D622413-4088-52CC-96F8-B8C92DB9E6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316" y="189000"/>
            <a:ext cx="3176471" cy="648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92530D2-9477-5651-AA88-A5A5B1479676}"/>
              </a:ext>
            </a:extLst>
          </p:cNvPr>
          <p:cNvSpPr txBox="1"/>
          <p:nvPr/>
        </p:nvSpPr>
        <p:spPr>
          <a:xfrm>
            <a:off x="3657600" y="4388026"/>
            <a:ext cx="2438400" cy="830997"/>
          </a:xfrm>
          <a:prstGeom prst="rect">
            <a:avLst/>
          </a:prstGeom>
          <a:noFill/>
        </p:spPr>
        <p:txBody>
          <a:bodyPr wrap="square" rtlCol="0">
            <a:spAutoFit/>
          </a:bodyPr>
          <a:lstStyle/>
          <a:p>
            <a:r>
              <a:rPr lang="fr-FR" sz="2400" b="1" dirty="0">
                <a:solidFill>
                  <a:srgbClr val="FFFF00"/>
                </a:solidFill>
              </a:rPr>
              <a:t>Nymphe Chasseresse.</a:t>
            </a:r>
          </a:p>
        </p:txBody>
      </p:sp>
      <p:pic>
        <p:nvPicPr>
          <p:cNvPr id="6" name="Image 5" descr="Une image contenant Sculpture classique, musée, sculpture, bâtiment&#10;&#10;Description générée automatiquement">
            <a:extLst>
              <a:ext uri="{FF2B5EF4-FFF2-40B4-BE49-F238E27FC236}">
                <a16:creationId xmlns:a16="http://schemas.microsoft.com/office/drawing/2014/main" id="{E3DA3FE4-618E-74EE-B936-87323B388BE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47048" y="189000"/>
            <a:ext cx="4212001" cy="6480000"/>
          </a:xfrm>
          <a:prstGeom prst="rect">
            <a:avLst/>
          </a:prstGeom>
          <a:ln w="88900" cap="sq" cmpd="thickThin">
            <a:solidFill>
              <a:srgbClr val="FFC0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D2C64274-5104-6C19-0D5F-072056870F3C}"/>
              </a:ext>
            </a:extLst>
          </p:cNvPr>
          <p:cNvSpPr txBox="1"/>
          <p:nvPr/>
        </p:nvSpPr>
        <p:spPr>
          <a:xfrm>
            <a:off x="4507905" y="1408144"/>
            <a:ext cx="2939143" cy="461665"/>
          </a:xfrm>
          <a:prstGeom prst="rect">
            <a:avLst/>
          </a:prstGeom>
          <a:noFill/>
        </p:spPr>
        <p:txBody>
          <a:bodyPr wrap="square" rtlCol="0">
            <a:spAutoFit/>
          </a:bodyPr>
          <a:lstStyle/>
          <a:p>
            <a:r>
              <a:rPr lang="fr-FR" sz="2400" b="1" dirty="0">
                <a:solidFill>
                  <a:srgbClr val="FFFF00"/>
                </a:solidFill>
              </a:rPr>
              <a:t>La Femme au paon.</a:t>
            </a:r>
          </a:p>
        </p:txBody>
      </p:sp>
      <p:sp>
        <p:nvSpPr>
          <p:cNvPr id="8" name="ZoneTexte 7">
            <a:extLst>
              <a:ext uri="{FF2B5EF4-FFF2-40B4-BE49-F238E27FC236}">
                <a16:creationId xmlns:a16="http://schemas.microsoft.com/office/drawing/2014/main" id="{F592BB8B-2477-B065-5B67-B7692567C3CC}"/>
              </a:ext>
            </a:extLst>
          </p:cNvPr>
          <p:cNvSpPr txBox="1"/>
          <p:nvPr/>
        </p:nvSpPr>
        <p:spPr>
          <a:xfrm>
            <a:off x="4014227" y="3977017"/>
            <a:ext cx="987355" cy="584775"/>
          </a:xfrm>
          <a:prstGeom prst="rect">
            <a:avLst/>
          </a:prstGeom>
          <a:noFill/>
        </p:spPr>
        <p:txBody>
          <a:bodyPr wrap="square" rtlCol="0">
            <a:spAutoFit/>
          </a:bodyPr>
          <a:lstStyle/>
          <a:p>
            <a:r>
              <a:rPr lang="fr-FR" sz="3200" b="1" dirty="0">
                <a:solidFill>
                  <a:srgbClr val="FFFF00"/>
                </a:solidFill>
              </a:rPr>
              <a:t>1</a:t>
            </a:r>
          </a:p>
        </p:txBody>
      </p:sp>
      <p:sp>
        <p:nvSpPr>
          <p:cNvPr id="9" name="ZoneTexte 8">
            <a:extLst>
              <a:ext uri="{FF2B5EF4-FFF2-40B4-BE49-F238E27FC236}">
                <a16:creationId xmlns:a16="http://schemas.microsoft.com/office/drawing/2014/main" id="{749005BD-3D3B-7705-D1F0-B60A79F9CFA5}"/>
              </a:ext>
            </a:extLst>
          </p:cNvPr>
          <p:cNvSpPr txBox="1"/>
          <p:nvPr/>
        </p:nvSpPr>
        <p:spPr>
          <a:xfrm>
            <a:off x="5767861" y="1751950"/>
            <a:ext cx="2007326" cy="584775"/>
          </a:xfrm>
          <a:prstGeom prst="rect">
            <a:avLst/>
          </a:prstGeom>
          <a:noFill/>
        </p:spPr>
        <p:txBody>
          <a:bodyPr wrap="square" rtlCol="0">
            <a:spAutoFit/>
          </a:bodyPr>
          <a:lstStyle/>
          <a:p>
            <a:r>
              <a:rPr lang="fr-FR" sz="3200" b="1" dirty="0">
                <a:solidFill>
                  <a:srgbClr val="FFFF00"/>
                </a:solidFill>
              </a:rPr>
              <a:t>2</a:t>
            </a:r>
          </a:p>
        </p:txBody>
      </p:sp>
    </p:spTree>
    <p:extLst>
      <p:ext uri="{BB962C8B-B14F-4D97-AF65-F5344CB8AC3E}">
        <p14:creationId xmlns:p14="http://schemas.microsoft.com/office/powerpoint/2010/main" val="551858885"/>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Sculpture classique, Artefact, Sculpture sur pierre&#10;&#10;Description générée automatiquement">
            <a:extLst>
              <a:ext uri="{FF2B5EF4-FFF2-40B4-BE49-F238E27FC236}">
                <a16:creationId xmlns:a16="http://schemas.microsoft.com/office/drawing/2014/main" id="{4E3AA632-2EB2-251D-3213-DC6B2A44759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9749" y="189000"/>
            <a:ext cx="4236301" cy="648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6655203-9E66-6947-FBF5-39F3AFFAD39B}"/>
              </a:ext>
            </a:extLst>
          </p:cNvPr>
          <p:cNvSpPr txBox="1"/>
          <p:nvPr/>
        </p:nvSpPr>
        <p:spPr>
          <a:xfrm>
            <a:off x="4637314" y="5042263"/>
            <a:ext cx="1881052" cy="830997"/>
          </a:xfrm>
          <a:prstGeom prst="rect">
            <a:avLst/>
          </a:prstGeom>
          <a:noFill/>
        </p:spPr>
        <p:txBody>
          <a:bodyPr wrap="square" rtlCol="0">
            <a:spAutoFit/>
          </a:bodyPr>
          <a:lstStyle/>
          <a:p>
            <a:r>
              <a:rPr lang="fr-FR" sz="2400" b="1" dirty="0">
                <a:solidFill>
                  <a:srgbClr val="FFFF00"/>
                </a:solidFill>
              </a:rPr>
              <a:t>À la porte de l'école.</a:t>
            </a:r>
          </a:p>
        </p:txBody>
      </p:sp>
      <p:sp>
        <p:nvSpPr>
          <p:cNvPr id="5" name="ZoneTexte 4">
            <a:extLst>
              <a:ext uri="{FF2B5EF4-FFF2-40B4-BE49-F238E27FC236}">
                <a16:creationId xmlns:a16="http://schemas.microsoft.com/office/drawing/2014/main" id="{6765295A-D389-0A7E-1703-96A51825D533}"/>
              </a:ext>
            </a:extLst>
          </p:cNvPr>
          <p:cNvSpPr txBox="1"/>
          <p:nvPr/>
        </p:nvSpPr>
        <p:spPr>
          <a:xfrm>
            <a:off x="5155474" y="4633743"/>
            <a:ext cx="1881052" cy="584775"/>
          </a:xfrm>
          <a:prstGeom prst="rect">
            <a:avLst/>
          </a:prstGeom>
          <a:noFill/>
        </p:spPr>
        <p:txBody>
          <a:bodyPr wrap="square" rtlCol="0">
            <a:spAutoFit/>
          </a:bodyPr>
          <a:lstStyle/>
          <a:p>
            <a:r>
              <a:rPr lang="fr-FR" sz="3200" b="1" dirty="0">
                <a:solidFill>
                  <a:srgbClr val="FFFF00"/>
                </a:solidFill>
              </a:rPr>
              <a:t>1</a:t>
            </a:r>
          </a:p>
        </p:txBody>
      </p:sp>
      <p:pic>
        <p:nvPicPr>
          <p:cNvPr id="7" name="Image 6" descr="Une image contenant Artefact, Sculpture sur pierre, Sculpture classique, monument&#10;&#10;Description générée automatiquement">
            <a:extLst>
              <a:ext uri="{FF2B5EF4-FFF2-40B4-BE49-F238E27FC236}">
                <a16:creationId xmlns:a16="http://schemas.microsoft.com/office/drawing/2014/main" id="{88363D28-98E1-B1F8-DAFF-4DE1BAF8A7B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750414" y="189000"/>
            <a:ext cx="4231837" cy="6480000"/>
          </a:xfrm>
          <a:prstGeom prst="rect">
            <a:avLst/>
          </a:prstGeom>
          <a:ln w="88900" cap="sq" cmpd="thickThin">
            <a:solidFill>
              <a:schemeClr val="bg1"/>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11274755-FC8A-A4F6-2B32-ACF83C486F93}"/>
              </a:ext>
            </a:extLst>
          </p:cNvPr>
          <p:cNvSpPr txBox="1"/>
          <p:nvPr/>
        </p:nvSpPr>
        <p:spPr>
          <a:xfrm>
            <a:off x="5394961" y="1254761"/>
            <a:ext cx="2144378" cy="1200329"/>
          </a:xfrm>
          <a:prstGeom prst="rect">
            <a:avLst/>
          </a:prstGeom>
          <a:noFill/>
        </p:spPr>
        <p:txBody>
          <a:bodyPr wrap="square" rtlCol="0">
            <a:spAutoFit/>
          </a:bodyPr>
          <a:lstStyle/>
          <a:p>
            <a:r>
              <a:rPr lang="fr-FR" sz="2400" b="1" dirty="0">
                <a:solidFill>
                  <a:srgbClr val="FFFF00"/>
                </a:solidFill>
              </a:rPr>
              <a:t>Henri de La </a:t>
            </a:r>
            <a:r>
              <a:rPr lang="fr-FR" sz="2400" b="1" dirty="0" err="1">
                <a:solidFill>
                  <a:srgbClr val="FFFF00"/>
                </a:solidFill>
              </a:rPr>
              <a:t>Rochejaquelein</a:t>
            </a:r>
            <a:r>
              <a:rPr lang="fr-FR" sz="2400" b="1" dirty="0">
                <a:solidFill>
                  <a:srgbClr val="FFFF00"/>
                </a:solidFill>
              </a:rPr>
              <a:t>.</a:t>
            </a:r>
          </a:p>
        </p:txBody>
      </p:sp>
      <p:sp>
        <p:nvSpPr>
          <p:cNvPr id="9" name="ZoneTexte 8">
            <a:extLst>
              <a:ext uri="{FF2B5EF4-FFF2-40B4-BE49-F238E27FC236}">
                <a16:creationId xmlns:a16="http://schemas.microsoft.com/office/drawing/2014/main" id="{5DCD9131-564E-8D23-BC95-6420BCF12C22}"/>
              </a:ext>
            </a:extLst>
          </p:cNvPr>
          <p:cNvSpPr txBox="1"/>
          <p:nvPr/>
        </p:nvSpPr>
        <p:spPr>
          <a:xfrm>
            <a:off x="6167846" y="2045137"/>
            <a:ext cx="701039" cy="584775"/>
          </a:xfrm>
          <a:prstGeom prst="rect">
            <a:avLst/>
          </a:prstGeom>
          <a:noFill/>
        </p:spPr>
        <p:txBody>
          <a:bodyPr wrap="square" rtlCol="0">
            <a:spAutoFit/>
          </a:bodyPr>
          <a:lstStyle/>
          <a:p>
            <a:r>
              <a:rPr lang="fr-FR" sz="3200" b="1" dirty="0">
                <a:solidFill>
                  <a:srgbClr val="FFFF00"/>
                </a:solidFill>
              </a:rPr>
              <a:t>2</a:t>
            </a:r>
          </a:p>
        </p:txBody>
      </p:sp>
    </p:spTree>
    <p:extLst>
      <p:ext uri="{BB962C8B-B14F-4D97-AF65-F5344CB8AC3E}">
        <p14:creationId xmlns:p14="http://schemas.microsoft.com/office/powerpoint/2010/main" val="3738530682"/>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81391939-E155-7509-80C1-64373448783B}"/>
            </a:ext>
          </a:extLst>
        </p:cNvPr>
        <p:cNvGrpSpPr/>
        <p:nvPr/>
      </p:nvGrpSpPr>
      <p:grpSpPr>
        <a:xfrm>
          <a:off x="0" y="0"/>
          <a:ext cx="0" cy="0"/>
          <a:chOff x="0" y="0"/>
          <a:chExt cx="0" cy="0"/>
        </a:xfrm>
      </p:grpSpPr>
      <p:pic>
        <p:nvPicPr>
          <p:cNvPr id="3" name="Image 2" descr="Une image contenant bâtiment, statue, art, Sculpture en bronze&#10;&#10;Description générée automatiquement">
            <a:extLst>
              <a:ext uri="{FF2B5EF4-FFF2-40B4-BE49-F238E27FC236}">
                <a16:creationId xmlns:a16="http://schemas.microsoft.com/office/drawing/2014/main" id="{58E277B9-C822-5BAC-EA9B-B926497B2CD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0367" y="189000"/>
            <a:ext cx="4309199" cy="6480000"/>
          </a:xfrm>
          <a:prstGeom prst="ellipse">
            <a:avLst/>
          </a:prstGeom>
          <a:ln w="63500" cap="rnd">
            <a:solidFill>
              <a:srgbClr val="7030A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55CAF3B7-4252-DA00-D2AA-57610DA1FD8D}"/>
              </a:ext>
            </a:extLst>
          </p:cNvPr>
          <p:cNvSpPr txBox="1"/>
          <p:nvPr/>
        </p:nvSpPr>
        <p:spPr>
          <a:xfrm>
            <a:off x="4297498" y="4950823"/>
            <a:ext cx="2364560" cy="1200329"/>
          </a:xfrm>
          <a:prstGeom prst="rect">
            <a:avLst/>
          </a:prstGeom>
          <a:noFill/>
        </p:spPr>
        <p:txBody>
          <a:bodyPr wrap="square" rtlCol="0">
            <a:spAutoFit/>
          </a:bodyPr>
          <a:lstStyle/>
          <a:p>
            <a:r>
              <a:rPr lang="fr-FR" sz="2400" b="1" dirty="0"/>
              <a:t>La Suisse accueille l'armée française.</a:t>
            </a:r>
          </a:p>
        </p:txBody>
      </p:sp>
      <p:pic>
        <p:nvPicPr>
          <p:cNvPr id="8" name="Image 7" descr="Une image contenant statue, Buste, Artefact, art&#10;&#10;Description générée automatiquement">
            <a:extLst>
              <a:ext uri="{FF2B5EF4-FFF2-40B4-BE49-F238E27FC236}">
                <a16:creationId xmlns:a16="http://schemas.microsoft.com/office/drawing/2014/main" id="{76031E3D-546D-91A1-A7B5-68343535551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45809" y="189000"/>
            <a:ext cx="4835824" cy="6480000"/>
          </a:xfrm>
          <a:prstGeom prst="ellipse">
            <a:avLst/>
          </a:prstGeom>
          <a:ln w="63500" cap="rnd">
            <a:solidFill>
              <a:srgbClr val="7030A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ZoneTexte 8">
            <a:extLst>
              <a:ext uri="{FF2B5EF4-FFF2-40B4-BE49-F238E27FC236}">
                <a16:creationId xmlns:a16="http://schemas.microsoft.com/office/drawing/2014/main" id="{9BD48E88-C729-A52C-7283-C0C1AC879520}"/>
              </a:ext>
            </a:extLst>
          </p:cNvPr>
          <p:cNvSpPr txBox="1"/>
          <p:nvPr/>
        </p:nvSpPr>
        <p:spPr>
          <a:xfrm>
            <a:off x="5003317" y="1785082"/>
            <a:ext cx="2364560" cy="1569660"/>
          </a:xfrm>
          <a:prstGeom prst="rect">
            <a:avLst/>
          </a:prstGeom>
          <a:noFill/>
        </p:spPr>
        <p:txBody>
          <a:bodyPr wrap="square" rtlCol="0">
            <a:spAutoFit/>
          </a:bodyPr>
          <a:lstStyle/>
          <a:p>
            <a:r>
              <a:rPr lang="fr-FR" sz="2400" b="1" dirty="0"/>
              <a:t>Auguste Rodin, Buste de Jean-Paul Laurens (1882).</a:t>
            </a:r>
          </a:p>
        </p:txBody>
      </p:sp>
      <p:sp>
        <p:nvSpPr>
          <p:cNvPr id="10" name="ZoneTexte 9">
            <a:extLst>
              <a:ext uri="{FF2B5EF4-FFF2-40B4-BE49-F238E27FC236}">
                <a16:creationId xmlns:a16="http://schemas.microsoft.com/office/drawing/2014/main" id="{CB469CF5-D747-9934-71AF-0E08D4EB6FBE}"/>
              </a:ext>
            </a:extLst>
          </p:cNvPr>
          <p:cNvSpPr txBox="1"/>
          <p:nvPr/>
        </p:nvSpPr>
        <p:spPr>
          <a:xfrm>
            <a:off x="5578265" y="3275620"/>
            <a:ext cx="1789612" cy="584775"/>
          </a:xfrm>
          <a:prstGeom prst="rect">
            <a:avLst/>
          </a:prstGeom>
          <a:noFill/>
        </p:spPr>
        <p:txBody>
          <a:bodyPr wrap="square" rtlCol="0">
            <a:spAutoFit/>
          </a:bodyPr>
          <a:lstStyle/>
          <a:p>
            <a:r>
              <a:rPr lang="fr-FR" sz="3200" b="1" dirty="0"/>
              <a:t>2</a:t>
            </a:r>
          </a:p>
        </p:txBody>
      </p:sp>
      <p:sp>
        <p:nvSpPr>
          <p:cNvPr id="11" name="ZoneTexte 10">
            <a:extLst>
              <a:ext uri="{FF2B5EF4-FFF2-40B4-BE49-F238E27FC236}">
                <a16:creationId xmlns:a16="http://schemas.microsoft.com/office/drawing/2014/main" id="{CDC4A805-C75E-C3F3-E1E8-E48F2AD71DAF}"/>
              </a:ext>
            </a:extLst>
          </p:cNvPr>
          <p:cNvSpPr txBox="1"/>
          <p:nvPr/>
        </p:nvSpPr>
        <p:spPr>
          <a:xfrm>
            <a:off x="4697925" y="4552892"/>
            <a:ext cx="1563706" cy="584775"/>
          </a:xfrm>
          <a:prstGeom prst="rect">
            <a:avLst/>
          </a:prstGeom>
          <a:noFill/>
        </p:spPr>
        <p:txBody>
          <a:bodyPr wrap="square" rtlCol="0">
            <a:spAutoFit/>
          </a:bodyPr>
          <a:lstStyle/>
          <a:p>
            <a:r>
              <a:rPr lang="fr-FR" sz="3200" b="1" dirty="0"/>
              <a:t>1</a:t>
            </a:r>
          </a:p>
        </p:txBody>
      </p:sp>
    </p:spTree>
    <p:extLst>
      <p:ext uri="{BB962C8B-B14F-4D97-AF65-F5344CB8AC3E}">
        <p14:creationId xmlns:p14="http://schemas.microsoft.com/office/powerpoint/2010/main" val="2979781680"/>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51DDE36F-2B8C-99FC-D474-33F45A990A27}"/>
            </a:ext>
          </a:extLst>
        </p:cNvPr>
        <p:cNvGrpSpPr/>
        <p:nvPr/>
      </p:nvGrpSpPr>
      <p:grpSpPr>
        <a:xfrm>
          <a:off x="0" y="0"/>
          <a:ext cx="0" cy="0"/>
          <a:chOff x="0" y="0"/>
          <a:chExt cx="0" cy="0"/>
        </a:xfrm>
      </p:grpSpPr>
      <p:pic>
        <p:nvPicPr>
          <p:cNvPr id="3" name="Image 2" descr="Une image contenant sculpture, statue, art, Artefact&#10;&#10;Description générée automatiquement">
            <a:extLst>
              <a:ext uri="{FF2B5EF4-FFF2-40B4-BE49-F238E27FC236}">
                <a16:creationId xmlns:a16="http://schemas.microsoft.com/office/drawing/2014/main" id="{7440D5E5-4C67-031B-975A-79A59406186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2032" y="279000"/>
            <a:ext cx="10867936" cy="630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14CC4A1-14CC-8A64-7494-4206CC30E431}"/>
              </a:ext>
            </a:extLst>
          </p:cNvPr>
          <p:cNvSpPr txBox="1"/>
          <p:nvPr/>
        </p:nvSpPr>
        <p:spPr>
          <a:xfrm>
            <a:off x="4219303" y="6117335"/>
            <a:ext cx="5590903" cy="461665"/>
          </a:xfrm>
          <a:prstGeom prst="rect">
            <a:avLst/>
          </a:prstGeom>
          <a:noFill/>
        </p:spPr>
        <p:txBody>
          <a:bodyPr wrap="square" rtlCol="0">
            <a:spAutoFit/>
          </a:bodyPr>
          <a:lstStyle/>
          <a:p>
            <a:r>
              <a:rPr lang="fr-FR" sz="2400" b="1" dirty="0" err="1">
                <a:solidFill>
                  <a:schemeClr val="bg1"/>
                </a:solidFill>
              </a:rPr>
              <a:t>Tarcisius</a:t>
            </a:r>
            <a:r>
              <a:rPr lang="fr-FR" sz="2400" b="1" dirty="0">
                <a:solidFill>
                  <a:schemeClr val="bg1"/>
                </a:solidFill>
              </a:rPr>
              <a:t> martyr chrétien.</a:t>
            </a:r>
          </a:p>
        </p:txBody>
      </p:sp>
    </p:spTree>
    <p:extLst>
      <p:ext uri="{BB962C8B-B14F-4D97-AF65-F5344CB8AC3E}">
        <p14:creationId xmlns:p14="http://schemas.microsoft.com/office/powerpoint/2010/main" val="3872613080"/>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couronne, écusson, Emblème&#10;&#10;Description générée automatiquement">
            <a:extLst>
              <a:ext uri="{FF2B5EF4-FFF2-40B4-BE49-F238E27FC236}">
                <a16:creationId xmlns:a16="http://schemas.microsoft.com/office/drawing/2014/main" id="{9CA85623-AFAA-31BB-6CA8-EA147A3BE9C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6675" y="279000"/>
            <a:ext cx="5413538" cy="6300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9B286D2A-EB39-10E4-6CC4-47D76944DDC4}"/>
              </a:ext>
            </a:extLst>
          </p:cNvPr>
          <p:cNvSpPr txBox="1"/>
          <p:nvPr/>
        </p:nvSpPr>
        <p:spPr>
          <a:xfrm>
            <a:off x="6044909" y="444137"/>
            <a:ext cx="6035040" cy="954107"/>
          </a:xfrm>
          <a:prstGeom prst="rect">
            <a:avLst/>
          </a:prstGeom>
          <a:noFill/>
        </p:spPr>
        <p:txBody>
          <a:bodyPr wrap="square" rtlCol="0">
            <a:spAutoFit/>
          </a:bodyPr>
          <a:lstStyle/>
          <a:p>
            <a:r>
              <a:rPr lang="fr-FR" sz="2800" b="1" dirty="0">
                <a:solidFill>
                  <a:srgbClr val="FFFF00"/>
                </a:solidFill>
              </a:rPr>
              <a:t>Lorient Vous Proposé Le Musée Des Augustin (Toulouse)</a:t>
            </a:r>
          </a:p>
        </p:txBody>
      </p:sp>
      <p:sp>
        <p:nvSpPr>
          <p:cNvPr id="7" name="ZoneTexte 6">
            <a:extLst>
              <a:ext uri="{FF2B5EF4-FFF2-40B4-BE49-F238E27FC236}">
                <a16:creationId xmlns:a16="http://schemas.microsoft.com/office/drawing/2014/main" id="{216EEC6B-D3F8-5C69-3B9C-7538F4B4B616}"/>
              </a:ext>
            </a:extLst>
          </p:cNvPr>
          <p:cNvSpPr txBox="1"/>
          <p:nvPr/>
        </p:nvSpPr>
        <p:spPr>
          <a:xfrm>
            <a:off x="6431787" y="2305854"/>
            <a:ext cx="5413538"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8" name="ZoneTexte 7">
            <a:extLst>
              <a:ext uri="{FF2B5EF4-FFF2-40B4-BE49-F238E27FC236}">
                <a16:creationId xmlns:a16="http://schemas.microsoft.com/office/drawing/2014/main" id="{BB4B61C9-BF58-9166-BF28-5A64FE7ED02B}"/>
              </a:ext>
            </a:extLst>
          </p:cNvPr>
          <p:cNvSpPr txBox="1"/>
          <p:nvPr/>
        </p:nvSpPr>
        <p:spPr>
          <a:xfrm>
            <a:off x="7929154" y="3213464"/>
            <a:ext cx="4010297"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1037602385"/>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7">
                                            <p:txEl>
                                              <p:pRg st="0" end="0"/>
                                            </p:txEl>
                                          </p:spTgt>
                                        </p:tgtEl>
                                        <p:attrNameLst>
                                          <p:attrName>style.visibility</p:attrName>
                                        </p:attrNameLst>
                                      </p:cBhvr>
                                      <p:to>
                                        <p:strVal val="visible"/>
                                      </p:to>
                                    </p:set>
                                    <p:anim calcmode="lin" valueType="num">
                                      <p:cBhvr>
                                        <p:cTn id="16"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7">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calcmode="lin" valueType="num">
                                      <p:cBhvr>
                                        <p:cTn id="25"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129</TotalTime>
  <Words>472</Words>
  <Application>Microsoft Office PowerPoint</Application>
  <PresentationFormat>Grand écran</PresentationFormat>
  <Paragraphs>71</Paragraphs>
  <Slides>33</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33</vt:i4>
      </vt:variant>
    </vt:vector>
  </HeadingPairs>
  <TitlesOfParts>
    <vt:vector size="38"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5</cp:revision>
  <dcterms:created xsi:type="dcterms:W3CDTF">2024-02-01T10:39:30Z</dcterms:created>
  <dcterms:modified xsi:type="dcterms:W3CDTF">2024-02-02T06:31:33Z</dcterms:modified>
</cp:coreProperties>
</file>