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5"/>
  </p:notesMasterIdLst>
  <p:sldIdLst>
    <p:sldId id="256" r:id="rId2"/>
    <p:sldId id="257" r:id="rId3"/>
    <p:sldId id="258" r:id="rId4"/>
  </p:sldIdLst>
  <p:sldSz cx="7562850" cy="1068863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E79C5"/>
    <a:srgbClr val="BFBCE2"/>
    <a:srgbClr val="383375"/>
    <a:srgbClr val="BCC8A8"/>
    <a:srgbClr val="ADD19F"/>
    <a:srgbClr val="BBC989"/>
    <a:srgbClr val="CCD6A6"/>
    <a:srgbClr val="DAE2B6"/>
    <a:srgbClr val="DFE8CC"/>
    <a:srgbClr val="FAF4E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716" autoAdjust="0"/>
    <p:restoredTop sz="94672" autoAdjust="0"/>
  </p:normalViewPr>
  <p:slideViewPr>
    <p:cSldViewPr snapToGrid="0">
      <p:cViewPr>
        <p:scale>
          <a:sx n="152" d="100"/>
          <a:sy n="152" d="100"/>
        </p:scale>
        <p:origin x="160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31F271B-D559-A243-816D-19F1D79DE41F}" type="datetimeFigureOut">
              <a:rPr lang="fr-FR" smtClean="0"/>
              <a:t>31/01/2024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2336800" y="1143000"/>
            <a:ext cx="2184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CC69636-B2B9-2242-9FC1-1C9C0027B66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714159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CC69636-B2B9-2242-9FC1-1C9C0027B66A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296693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7214" y="1749275"/>
            <a:ext cx="6428423" cy="3721230"/>
          </a:xfrm>
        </p:spPr>
        <p:txBody>
          <a:bodyPr anchor="b"/>
          <a:lstStyle>
            <a:lvl1pPr algn="ctr">
              <a:defRPr sz="4963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5356" y="5614010"/>
            <a:ext cx="5672138" cy="2580613"/>
          </a:xfrm>
        </p:spPr>
        <p:txBody>
          <a:bodyPr/>
          <a:lstStyle>
            <a:lvl1pPr marL="0" indent="0" algn="ctr">
              <a:buNone/>
              <a:defRPr sz="1985"/>
            </a:lvl1pPr>
            <a:lvl2pPr marL="378150" indent="0" algn="ctr">
              <a:buNone/>
              <a:defRPr sz="1654"/>
            </a:lvl2pPr>
            <a:lvl3pPr marL="756300" indent="0" algn="ctr">
              <a:buNone/>
              <a:defRPr sz="1489"/>
            </a:lvl3pPr>
            <a:lvl4pPr marL="1134450" indent="0" algn="ctr">
              <a:buNone/>
              <a:defRPr sz="1323"/>
            </a:lvl4pPr>
            <a:lvl5pPr marL="1512600" indent="0" algn="ctr">
              <a:buNone/>
              <a:defRPr sz="1323"/>
            </a:lvl5pPr>
            <a:lvl6pPr marL="1890751" indent="0" algn="ctr">
              <a:buNone/>
              <a:defRPr sz="1323"/>
            </a:lvl6pPr>
            <a:lvl7pPr marL="2268901" indent="0" algn="ctr">
              <a:buNone/>
              <a:defRPr sz="1323"/>
            </a:lvl7pPr>
            <a:lvl8pPr marL="2647051" indent="0" algn="ctr">
              <a:buNone/>
              <a:defRPr sz="1323"/>
            </a:lvl8pPr>
            <a:lvl9pPr marL="3025201" indent="0" algn="ctr">
              <a:buNone/>
              <a:defRPr sz="1323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3A497C-C2B4-4E7C-B611-0E9B8D772B13}" type="datetimeFigureOut">
              <a:rPr lang="en-US" smtClean="0"/>
              <a:t>1/31/24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E9CD46-3688-4191-8D13-D9732CC3D9DE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70420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3A497C-C2B4-4E7C-B611-0E9B8D772B13}" type="datetimeFigureOut">
              <a:rPr lang="en-US" smtClean="0"/>
              <a:t>1/31/24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E9CD46-3688-4191-8D13-D9732CC3D9DE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30109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12165" y="569071"/>
            <a:ext cx="1630740" cy="905812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946" y="569071"/>
            <a:ext cx="4797683" cy="905812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3A497C-C2B4-4E7C-B611-0E9B8D772B13}" type="datetimeFigureOut">
              <a:rPr lang="en-US" smtClean="0"/>
              <a:t>1/31/24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E9CD46-3688-4191-8D13-D9732CC3D9DE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0890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3A497C-C2B4-4E7C-B611-0E9B8D772B13}" type="datetimeFigureOut">
              <a:rPr lang="en-US" smtClean="0"/>
              <a:t>1/31/24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E9CD46-3688-4191-8D13-D9732CC3D9DE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21069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6007" y="2664740"/>
            <a:ext cx="6522958" cy="4446176"/>
          </a:xfrm>
        </p:spPr>
        <p:txBody>
          <a:bodyPr anchor="b"/>
          <a:lstStyle>
            <a:lvl1pPr>
              <a:defRPr sz="4963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6007" y="7152978"/>
            <a:ext cx="6522958" cy="2338139"/>
          </a:xfrm>
        </p:spPr>
        <p:txBody>
          <a:bodyPr/>
          <a:lstStyle>
            <a:lvl1pPr marL="0" indent="0">
              <a:buNone/>
              <a:defRPr sz="1985">
                <a:solidFill>
                  <a:schemeClr val="tx1"/>
                </a:solidFill>
              </a:defRPr>
            </a:lvl1pPr>
            <a:lvl2pPr marL="378150" indent="0">
              <a:buNone/>
              <a:defRPr sz="1654">
                <a:solidFill>
                  <a:schemeClr val="tx1">
                    <a:tint val="75000"/>
                  </a:schemeClr>
                </a:solidFill>
              </a:defRPr>
            </a:lvl2pPr>
            <a:lvl3pPr marL="756300" indent="0">
              <a:buNone/>
              <a:defRPr sz="1489">
                <a:solidFill>
                  <a:schemeClr val="tx1">
                    <a:tint val="75000"/>
                  </a:schemeClr>
                </a:solidFill>
              </a:defRPr>
            </a:lvl3pPr>
            <a:lvl4pPr marL="1134450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4pPr>
            <a:lvl5pPr marL="1512600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5pPr>
            <a:lvl6pPr marL="1890751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6pPr>
            <a:lvl7pPr marL="2268901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7pPr>
            <a:lvl8pPr marL="2647051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8pPr>
            <a:lvl9pPr marL="3025201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3A497C-C2B4-4E7C-B611-0E9B8D772B13}" type="datetimeFigureOut">
              <a:rPr lang="en-US" smtClean="0"/>
              <a:t>1/31/24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E9CD46-3688-4191-8D13-D9732CC3D9DE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36773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9946" y="2845355"/>
            <a:ext cx="3214211" cy="678184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28693" y="2845355"/>
            <a:ext cx="3214211" cy="678184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3A497C-C2B4-4E7C-B611-0E9B8D772B13}" type="datetimeFigureOut">
              <a:rPr lang="en-US" smtClean="0"/>
              <a:t>1/31/24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E9CD46-3688-4191-8D13-D9732CC3D9DE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14808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931" y="569073"/>
            <a:ext cx="6522958" cy="206597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0932" y="2620202"/>
            <a:ext cx="3199440" cy="1284120"/>
          </a:xfrm>
        </p:spPr>
        <p:txBody>
          <a:bodyPr anchor="b"/>
          <a:lstStyle>
            <a:lvl1pPr marL="0" indent="0">
              <a:buNone/>
              <a:defRPr sz="1985" b="1"/>
            </a:lvl1pPr>
            <a:lvl2pPr marL="378150" indent="0">
              <a:buNone/>
              <a:defRPr sz="1654" b="1"/>
            </a:lvl2pPr>
            <a:lvl3pPr marL="756300" indent="0">
              <a:buNone/>
              <a:defRPr sz="1489" b="1"/>
            </a:lvl3pPr>
            <a:lvl4pPr marL="1134450" indent="0">
              <a:buNone/>
              <a:defRPr sz="1323" b="1"/>
            </a:lvl4pPr>
            <a:lvl5pPr marL="1512600" indent="0">
              <a:buNone/>
              <a:defRPr sz="1323" b="1"/>
            </a:lvl5pPr>
            <a:lvl6pPr marL="1890751" indent="0">
              <a:buNone/>
              <a:defRPr sz="1323" b="1"/>
            </a:lvl6pPr>
            <a:lvl7pPr marL="2268901" indent="0">
              <a:buNone/>
              <a:defRPr sz="1323" b="1"/>
            </a:lvl7pPr>
            <a:lvl8pPr marL="2647051" indent="0">
              <a:buNone/>
              <a:defRPr sz="1323" b="1"/>
            </a:lvl8pPr>
            <a:lvl9pPr marL="3025201" indent="0">
              <a:buNone/>
              <a:defRPr sz="1323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932" y="3904322"/>
            <a:ext cx="3199440" cy="574266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28693" y="2620202"/>
            <a:ext cx="3215196" cy="1284120"/>
          </a:xfrm>
        </p:spPr>
        <p:txBody>
          <a:bodyPr anchor="b"/>
          <a:lstStyle>
            <a:lvl1pPr marL="0" indent="0">
              <a:buNone/>
              <a:defRPr sz="1985" b="1"/>
            </a:lvl1pPr>
            <a:lvl2pPr marL="378150" indent="0">
              <a:buNone/>
              <a:defRPr sz="1654" b="1"/>
            </a:lvl2pPr>
            <a:lvl3pPr marL="756300" indent="0">
              <a:buNone/>
              <a:defRPr sz="1489" b="1"/>
            </a:lvl3pPr>
            <a:lvl4pPr marL="1134450" indent="0">
              <a:buNone/>
              <a:defRPr sz="1323" b="1"/>
            </a:lvl4pPr>
            <a:lvl5pPr marL="1512600" indent="0">
              <a:buNone/>
              <a:defRPr sz="1323" b="1"/>
            </a:lvl5pPr>
            <a:lvl6pPr marL="1890751" indent="0">
              <a:buNone/>
              <a:defRPr sz="1323" b="1"/>
            </a:lvl6pPr>
            <a:lvl7pPr marL="2268901" indent="0">
              <a:buNone/>
              <a:defRPr sz="1323" b="1"/>
            </a:lvl7pPr>
            <a:lvl8pPr marL="2647051" indent="0">
              <a:buNone/>
              <a:defRPr sz="1323" b="1"/>
            </a:lvl8pPr>
            <a:lvl9pPr marL="3025201" indent="0">
              <a:buNone/>
              <a:defRPr sz="1323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28693" y="3904322"/>
            <a:ext cx="3215196" cy="574266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3A497C-C2B4-4E7C-B611-0E9B8D772B13}" type="datetimeFigureOut">
              <a:rPr lang="en-US" smtClean="0"/>
              <a:t>1/31/24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E9CD46-3688-4191-8D13-D9732CC3D9DE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39506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3A497C-C2B4-4E7C-B611-0E9B8D772B13}" type="datetimeFigureOut">
              <a:rPr lang="en-US" smtClean="0"/>
              <a:t>1/31/24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E9CD46-3688-4191-8D13-D9732CC3D9DE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8526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3A497C-C2B4-4E7C-B611-0E9B8D772B13}" type="datetimeFigureOut">
              <a:rPr lang="en-US" smtClean="0"/>
              <a:t>1/31/24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E9CD46-3688-4191-8D13-D9732CC3D9DE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5357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931" y="712576"/>
            <a:ext cx="2439216" cy="2494016"/>
          </a:xfrm>
        </p:spPr>
        <p:txBody>
          <a:bodyPr anchor="b"/>
          <a:lstStyle>
            <a:lvl1pPr>
              <a:defRPr sz="264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5196" y="1538968"/>
            <a:ext cx="3828693" cy="7595861"/>
          </a:xfrm>
        </p:spPr>
        <p:txBody>
          <a:bodyPr/>
          <a:lstStyle>
            <a:lvl1pPr>
              <a:defRPr sz="2647"/>
            </a:lvl1pPr>
            <a:lvl2pPr>
              <a:defRPr sz="2316"/>
            </a:lvl2pPr>
            <a:lvl3pPr>
              <a:defRPr sz="1985"/>
            </a:lvl3pPr>
            <a:lvl4pPr>
              <a:defRPr sz="1654"/>
            </a:lvl4pPr>
            <a:lvl5pPr>
              <a:defRPr sz="1654"/>
            </a:lvl5pPr>
            <a:lvl6pPr>
              <a:defRPr sz="1654"/>
            </a:lvl6pPr>
            <a:lvl7pPr>
              <a:defRPr sz="1654"/>
            </a:lvl7pPr>
            <a:lvl8pPr>
              <a:defRPr sz="1654"/>
            </a:lvl8pPr>
            <a:lvl9pPr>
              <a:defRPr sz="1654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931" y="3206592"/>
            <a:ext cx="2439216" cy="5940607"/>
          </a:xfrm>
        </p:spPr>
        <p:txBody>
          <a:bodyPr/>
          <a:lstStyle>
            <a:lvl1pPr marL="0" indent="0">
              <a:buNone/>
              <a:defRPr sz="1323"/>
            </a:lvl1pPr>
            <a:lvl2pPr marL="378150" indent="0">
              <a:buNone/>
              <a:defRPr sz="1158"/>
            </a:lvl2pPr>
            <a:lvl3pPr marL="756300" indent="0">
              <a:buNone/>
              <a:defRPr sz="993"/>
            </a:lvl3pPr>
            <a:lvl4pPr marL="1134450" indent="0">
              <a:buNone/>
              <a:defRPr sz="827"/>
            </a:lvl4pPr>
            <a:lvl5pPr marL="1512600" indent="0">
              <a:buNone/>
              <a:defRPr sz="827"/>
            </a:lvl5pPr>
            <a:lvl6pPr marL="1890751" indent="0">
              <a:buNone/>
              <a:defRPr sz="827"/>
            </a:lvl6pPr>
            <a:lvl7pPr marL="2268901" indent="0">
              <a:buNone/>
              <a:defRPr sz="827"/>
            </a:lvl7pPr>
            <a:lvl8pPr marL="2647051" indent="0">
              <a:buNone/>
              <a:defRPr sz="827"/>
            </a:lvl8pPr>
            <a:lvl9pPr marL="3025201" indent="0">
              <a:buNone/>
              <a:defRPr sz="827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3A497C-C2B4-4E7C-B611-0E9B8D772B13}" type="datetimeFigureOut">
              <a:rPr lang="en-US" smtClean="0"/>
              <a:t>1/31/24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E9CD46-3688-4191-8D13-D9732CC3D9DE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77656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931" y="712576"/>
            <a:ext cx="2439216" cy="2494016"/>
          </a:xfrm>
        </p:spPr>
        <p:txBody>
          <a:bodyPr anchor="b"/>
          <a:lstStyle>
            <a:lvl1pPr>
              <a:defRPr sz="264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15196" y="1538968"/>
            <a:ext cx="3828693" cy="7595861"/>
          </a:xfrm>
        </p:spPr>
        <p:txBody>
          <a:bodyPr anchor="t"/>
          <a:lstStyle>
            <a:lvl1pPr marL="0" indent="0">
              <a:buNone/>
              <a:defRPr sz="2647"/>
            </a:lvl1pPr>
            <a:lvl2pPr marL="378150" indent="0">
              <a:buNone/>
              <a:defRPr sz="2316"/>
            </a:lvl2pPr>
            <a:lvl3pPr marL="756300" indent="0">
              <a:buNone/>
              <a:defRPr sz="1985"/>
            </a:lvl3pPr>
            <a:lvl4pPr marL="1134450" indent="0">
              <a:buNone/>
              <a:defRPr sz="1654"/>
            </a:lvl4pPr>
            <a:lvl5pPr marL="1512600" indent="0">
              <a:buNone/>
              <a:defRPr sz="1654"/>
            </a:lvl5pPr>
            <a:lvl6pPr marL="1890751" indent="0">
              <a:buNone/>
              <a:defRPr sz="1654"/>
            </a:lvl6pPr>
            <a:lvl7pPr marL="2268901" indent="0">
              <a:buNone/>
              <a:defRPr sz="1654"/>
            </a:lvl7pPr>
            <a:lvl8pPr marL="2647051" indent="0">
              <a:buNone/>
              <a:defRPr sz="1654"/>
            </a:lvl8pPr>
            <a:lvl9pPr marL="3025201" indent="0">
              <a:buNone/>
              <a:defRPr sz="1654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931" y="3206592"/>
            <a:ext cx="2439216" cy="5940607"/>
          </a:xfrm>
        </p:spPr>
        <p:txBody>
          <a:bodyPr/>
          <a:lstStyle>
            <a:lvl1pPr marL="0" indent="0">
              <a:buNone/>
              <a:defRPr sz="1323"/>
            </a:lvl1pPr>
            <a:lvl2pPr marL="378150" indent="0">
              <a:buNone/>
              <a:defRPr sz="1158"/>
            </a:lvl2pPr>
            <a:lvl3pPr marL="756300" indent="0">
              <a:buNone/>
              <a:defRPr sz="993"/>
            </a:lvl3pPr>
            <a:lvl4pPr marL="1134450" indent="0">
              <a:buNone/>
              <a:defRPr sz="827"/>
            </a:lvl4pPr>
            <a:lvl5pPr marL="1512600" indent="0">
              <a:buNone/>
              <a:defRPr sz="827"/>
            </a:lvl5pPr>
            <a:lvl6pPr marL="1890751" indent="0">
              <a:buNone/>
              <a:defRPr sz="827"/>
            </a:lvl6pPr>
            <a:lvl7pPr marL="2268901" indent="0">
              <a:buNone/>
              <a:defRPr sz="827"/>
            </a:lvl7pPr>
            <a:lvl8pPr marL="2647051" indent="0">
              <a:buNone/>
              <a:defRPr sz="827"/>
            </a:lvl8pPr>
            <a:lvl9pPr marL="3025201" indent="0">
              <a:buNone/>
              <a:defRPr sz="827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3A497C-C2B4-4E7C-B611-0E9B8D772B13}" type="datetimeFigureOut">
              <a:rPr lang="en-US" smtClean="0"/>
              <a:t>1/31/24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E9CD46-3688-4191-8D13-D9732CC3D9DE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52077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946" y="569073"/>
            <a:ext cx="6522958" cy="206597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946" y="2845355"/>
            <a:ext cx="6522958" cy="678184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946" y="9906786"/>
            <a:ext cx="1701641" cy="5690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3A497C-C2B4-4E7C-B611-0E9B8D772B13}" type="datetimeFigureOut">
              <a:rPr lang="en-US" smtClean="0"/>
              <a:t>1/31/24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5194" y="9906786"/>
            <a:ext cx="2552462" cy="5690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41263" y="9906786"/>
            <a:ext cx="1701641" cy="5690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E9CD46-3688-4191-8D13-D9732CC3D9DE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36726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56300" rtl="0" eaLnBrk="1" latinLnBrk="0" hangingPunct="1">
        <a:lnSpc>
          <a:spcPct val="90000"/>
        </a:lnSpc>
        <a:spcBef>
          <a:spcPct val="0"/>
        </a:spcBef>
        <a:buNone/>
        <a:defRPr sz="363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9075" indent="-189075" algn="l" defTabSz="756300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316" kern="1200">
          <a:solidFill>
            <a:schemeClr val="tx1"/>
          </a:solidFill>
          <a:latin typeface="+mn-lt"/>
          <a:ea typeface="+mn-ea"/>
          <a:cs typeface="+mn-cs"/>
        </a:defRPr>
      </a:lvl1pPr>
      <a:lvl2pPr marL="567225" indent="-189075" algn="l" defTabSz="756300" rtl="0" eaLnBrk="1" latinLnBrk="0" hangingPunct="1">
        <a:lnSpc>
          <a:spcPct val="90000"/>
        </a:lnSpc>
        <a:spcBef>
          <a:spcPts val="414"/>
        </a:spcBef>
        <a:buFont typeface="Arial" panose="020B0604020202020204" pitchFamily="34" charset="0"/>
        <a:buChar char="•"/>
        <a:defRPr sz="1985" kern="1200">
          <a:solidFill>
            <a:schemeClr val="tx1"/>
          </a:solidFill>
          <a:latin typeface="+mn-lt"/>
          <a:ea typeface="+mn-ea"/>
          <a:cs typeface="+mn-cs"/>
        </a:defRPr>
      </a:lvl2pPr>
      <a:lvl3pPr marL="945375" indent="-189075" algn="l" defTabSz="756300" rtl="0" eaLnBrk="1" latinLnBrk="0" hangingPunct="1">
        <a:lnSpc>
          <a:spcPct val="90000"/>
        </a:lnSpc>
        <a:spcBef>
          <a:spcPts val="414"/>
        </a:spcBef>
        <a:buFont typeface="Arial" panose="020B0604020202020204" pitchFamily="34" charset="0"/>
        <a:buChar char="•"/>
        <a:defRPr sz="1654" kern="1200">
          <a:solidFill>
            <a:schemeClr val="tx1"/>
          </a:solidFill>
          <a:latin typeface="+mn-lt"/>
          <a:ea typeface="+mn-ea"/>
          <a:cs typeface="+mn-cs"/>
        </a:defRPr>
      </a:lvl3pPr>
      <a:lvl4pPr marL="1323525" indent="-189075" algn="l" defTabSz="756300" rtl="0" eaLnBrk="1" latinLnBrk="0" hangingPunct="1">
        <a:lnSpc>
          <a:spcPct val="90000"/>
        </a:lnSpc>
        <a:spcBef>
          <a:spcPts val="414"/>
        </a:spcBef>
        <a:buFont typeface="Arial" panose="020B0604020202020204" pitchFamily="34" charset="0"/>
        <a:buChar char="•"/>
        <a:defRPr sz="1489" kern="1200">
          <a:solidFill>
            <a:schemeClr val="tx1"/>
          </a:solidFill>
          <a:latin typeface="+mn-lt"/>
          <a:ea typeface="+mn-ea"/>
          <a:cs typeface="+mn-cs"/>
        </a:defRPr>
      </a:lvl4pPr>
      <a:lvl5pPr marL="1701676" indent="-189075" algn="l" defTabSz="756300" rtl="0" eaLnBrk="1" latinLnBrk="0" hangingPunct="1">
        <a:lnSpc>
          <a:spcPct val="90000"/>
        </a:lnSpc>
        <a:spcBef>
          <a:spcPts val="414"/>
        </a:spcBef>
        <a:buFont typeface="Arial" panose="020B0604020202020204" pitchFamily="34" charset="0"/>
        <a:buChar char="•"/>
        <a:defRPr sz="1489" kern="1200">
          <a:solidFill>
            <a:schemeClr val="tx1"/>
          </a:solidFill>
          <a:latin typeface="+mn-lt"/>
          <a:ea typeface="+mn-ea"/>
          <a:cs typeface="+mn-cs"/>
        </a:defRPr>
      </a:lvl5pPr>
      <a:lvl6pPr marL="2079826" indent="-189075" algn="l" defTabSz="756300" rtl="0" eaLnBrk="1" latinLnBrk="0" hangingPunct="1">
        <a:lnSpc>
          <a:spcPct val="90000"/>
        </a:lnSpc>
        <a:spcBef>
          <a:spcPts val="414"/>
        </a:spcBef>
        <a:buFont typeface="Arial" panose="020B0604020202020204" pitchFamily="34" charset="0"/>
        <a:buChar char="•"/>
        <a:defRPr sz="1489" kern="1200">
          <a:solidFill>
            <a:schemeClr val="tx1"/>
          </a:solidFill>
          <a:latin typeface="+mn-lt"/>
          <a:ea typeface="+mn-ea"/>
          <a:cs typeface="+mn-cs"/>
        </a:defRPr>
      </a:lvl6pPr>
      <a:lvl7pPr marL="2457976" indent="-189075" algn="l" defTabSz="756300" rtl="0" eaLnBrk="1" latinLnBrk="0" hangingPunct="1">
        <a:lnSpc>
          <a:spcPct val="90000"/>
        </a:lnSpc>
        <a:spcBef>
          <a:spcPts val="414"/>
        </a:spcBef>
        <a:buFont typeface="Arial" panose="020B0604020202020204" pitchFamily="34" charset="0"/>
        <a:buChar char="•"/>
        <a:defRPr sz="1489" kern="1200">
          <a:solidFill>
            <a:schemeClr val="tx1"/>
          </a:solidFill>
          <a:latin typeface="+mn-lt"/>
          <a:ea typeface="+mn-ea"/>
          <a:cs typeface="+mn-cs"/>
        </a:defRPr>
      </a:lvl7pPr>
      <a:lvl8pPr marL="2836126" indent="-189075" algn="l" defTabSz="756300" rtl="0" eaLnBrk="1" latinLnBrk="0" hangingPunct="1">
        <a:lnSpc>
          <a:spcPct val="90000"/>
        </a:lnSpc>
        <a:spcBef>
          <a:spcPts val="414"/>
        </a:spcBef>
        <a:buFont typeface="Arial" panose="020B0604020202020204" pitchFamily="34" charset="0"/>
        <a:buChar char="•"/>
        <a:defRPr sz="1489" kern="1200">
          <a:solidFill>
            <a:schemeClr val="tx1"/>
          </a:solidFill>
          <a:latin typeface="+mn-lt"/>
          <a:ea typeface="+mn-ea"/>
          <a:cs typeface="+mn-cs"/>
        </a:defRPr>
      </a:lvl8pPr>
      <a:lvl9pPr marL="3214276" indent="-189075" algn="l" defTabSz="756300" rtl="0" eaLnBrk="1" latinLnBrk="0" hangingPunct="1">
        <a:lnSpc>
          <a:spcPct val="90000"/>
        </a:lnSpc>
        <a:spcBef>
          <a:spcPts val="414"/>
        </a:spcBef>
        <a:buFont typeface="Arial" panose="020B0604020202020204" pitchFamily="34" charset="0"/>
        <a:buChar char="•"/>
        <a:defRPr sz="148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6300" rtl="0" eaLnBrk="1" latinLnBrk="0" hangingPunct="1">
        <a:defRPr sz="1489" kern="1200">
          <a:solidFill>
            <a:schemeClr val="tx1"/>
          </a:solidFill>
          <a:latin typeface="+mn-lt"/>
          <a:ea typeface="+mn-ea"/>
          <a:cs typeface="+mn-cs"/>
        </a:defRPr>
      </a:lvl1pPr>
      <a:lvl2pPr marL="378150" algn="l" defTabSz="756300" rtl="0" eaLnBrk="1" latinLnBrk="0" hangingPunct="1">
        <a:defRPr sz="1489" kern="1200">
          <a:solidFill>
            <a:schemeClr val="tx1"/>
          </a:solidFill>
          <a:latin typeface="+mn-lt"/>
          <a:ea typeface="+mn-ea"/>
          <a:cs typeface="+mn-cs"/>
        </a:defRPr>
      </a:lvl2pPr>
      <a:lvl3pPr marL="756300" algn="l" defTabSz="756300" rtl="0" eaLnBrk="1" latinLnBrk="0" hangingPunct="1">
        <a:defRPr sz="1489" kern="1200">
          <a:solidFill>
            <a:schemeClr val="tx1"/>
          </a:solidFill>
          <a:latin typeface="+mn-lt"/>
          <a:ea typeface="+mn-ea"/>
          <a:cs typeface="+mn-cs"/>
        </a:defRPr>
      </a:lvl3pPr>
      <a:lvl4pPr marL="1134450" algn="l" defTabSz="756300" rtl="0" eaLnBrk="1" latinLnBrk="0" hangingPunct="1">
        <a:defRPr sz="1489" kern="1200">
          <a:solidFill>
            <a:schemeClr val="tx1"/>
          </a:solidFill>
          <a:latin typeface="+mn-lt"/>
          <a:ea typeface="+mn-ea"/>
          <a:cs typeface="+mn-cs"/>
        </a:defRPr>
      </a:lvl4pPr>
      <a:lvl5pPr marL="1512600" algn="l" defTabSz="756300" rtl="0" eaLnBrk="1" latinLnBrk="0" hangingPunct="1">
        <a:defRPr sz="1489" kern="1200">
          <a:solidFill>
            <a:schemeClr val="tx1"/>
          </a:solidFill>
          <a:latin typeface="+mn-lt"/>
          <a:ea typeface="+mn-ea"/>
          <a:cs typeface="+mn-cs"/>
        </a:defRPr>
      </a:lvl5pPr>
      <a:lvl6pPr marL="1890751" algn="l" defTabSz="756300" rtl="0" eaLnBrk="1" latinLnBrk="0" hangingPunct="1">
        <a:defRPr sz="1489" kern="1200">
          <a:solidFill>
            <a:schemeClr val="tx1"/>
          </a:solidFill>
          <a:latin typeface="+mn-lt"/>
          <a:ea typeface="+mn-ea"/>
          <a:cs typeface="+mn-cs"/>
        </a:defRPr>
      </a:lvl6pPr>
      <a:lvl7pPr marL="2268901" algn="l" defTabSz="756300" rtl="0" eaLnBrk="1" latinLnBrk="0" hangingPunct="1">
        <a:defRPr sz="1489" kern="1200">
          <a:solidFill>
            <a:schemeClr val="tx1"/>
          </a:solidFill>
          <a:latin typeface="+mn-lt"/>
          <a:ea typeface="+mn-ea"/>
          <a:cs typeface="+mn-cs"/>
        </a:defRPr>
      </a:lvl7pPr>
      <a:lvl8pPr marL="2647051" algn="l" defTabSz="756300" rtl="0" eaLnBrk="1" latinLnBrk="0" hangingPunct="1">
        <a:defRPr sz="1489" kern="1200">
          <a:solidFill>
            <a:schemeClr val="tx1"/>
          </a:solidFill>
          <a:latin typeface="+mn-lt"/>
          <a:ea typeface="+mn-ea"/>
          <a:cs typeface="+mn-cs"/>
        </a:defRPr>
      </a:lvl8pPr>
      <a:lvl9pPr marL="3025201" algn="l" defTabSz="756300" rtl="0" eaLnBrk="1" latinLnBrk="0" hangingPunct="1">
        <a:defRPr sz="148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microsoft.com/office/2007/relationships/hdphoto" Target="../media/hdphoto3.wdp"/><Relationship Id="rId3" Type="http://schemas.openxmlformats.org/officeDocument/2006/relationships/image" Target="../media/image1.png"/><Relationship Id="rId7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microsoft.com/office/2007/relationships/hdphoto" Target="../media/hdphoto2.wdp"/><Relationship Id="rId5" Type="http://schemas.openxmlformats.org/officeDocument/2006/relationships/image" Target="../media/image2.png"/><Relationship Id="rId4" Type="http://schemas.microsoft.com/office/2007/relationships/hdphoto" Target="../media/hdphoto1.wdp"/><Relationship Id="rId9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modeles-de-cv.com/exemples-cv/?utm_source=Word_Doc&amp;utm_medium=Model_CV_Link&amp;utm_campaign=MDC_Downloads" TargetMode="External"/><Relationship Id="rId3" Type="http://schemas.openxmlformats.org/officeDocument/2006/relationships/image" Target="../media/image5.png"/><Relationship Id="rId7" Type="http://schemas.openxmlformats.org/officeDocument/2006/relationships/hyperlink" Target="https://www.modeles-de-cv.com/preparer-un-entretien-d-embauche/?utm_source=Word_Doc&amp;utm_medium=Model_CV_Link&amp;utm_campaign=MDC_Downloads" TargetMode="External"/><Relationship Id="rId2" Type="http://schemas.openxmlformats.org/officeDocument/2006/relationships/hyperlink" Target="https://www.modeles-de-cv.com/?utm_source=Word_Doc&amp;utm_medium=Model_CV_Link&amp;utm_campaign=MDC_Downloads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modeles-de-cv.com/faire-un-curriculum-vitae/?utm_source=Word_Doc&amp;utm_medium=Model_CV_Link&amp;utm_campaign=MDC_Downloads" TargetMode="External"/><Relationship Id="rId11" Type="http://schemas.openxmlformats.org/officeDocument/2006/relationships/image" Target="../media/image7.png"/><Relationship Id="rId5" Type="http://schemas.openxmlformats.org/officeDocument/2006/relationships/image" Target="../media/image6.jpeg"/><Relationship Id="rId10" Type="http://schemas.openxmlformats.org/officeDocument/2006/relationships/hyperlink" Target="https://www.modeles-de-cv.com/lettre-de-motivation-simple/?utm_source=Word_Doc&amp;utm_medium=Model_CV_Link&amp;utm_campaign=MDC_Downloads" TargetMode="External"/><Relationship Id="rId4" Type="http://schemas.openxmlformats.org/officeDocument/2006/relationships/hyperlink" Target="https://app.cvcrea.fr/?utm_source=Word_Doc&amp;utm_medium=Model_CV_Link&amp;utm_campaign=MDC_Downloads" TargetMode="External"/><Relationship Id="rId9" Type="http://schemas.openxmlformats.org/officeDocument/2006/relationships/hyperlink" Target="https://www.modeles-de-cv.com/exemples-lettre-de-motivation/?utm_source=Word_Doc&amp;utm_medium=Model_CV_Link&amp;utm_campaign=MDC_Downloads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modeles-de-cv.com/?utm_source=Word_Doc&amp;utm_medium=Model_CV_Link&amp;utm_campaign=MDC_Downloads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956383CD-E421-4D65-3C7F-4B20D6C5DBA3}"/>
              </a:ext>
            </a:extLst>
          </p:cNvPr>
          <p:cNvSpPr/>
          <p:nvPr/>
        </p:nvSpPr>
        <p:spPr>
          <a:xfrm>
            <a:off x="-16635" y="0"/>
            <a:ext cx="2923784" cy="10917067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000" dirty="0"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sp>
        <p:nvSpPr>
          <p:cNvPr id="7" name="AutoShape 3">
            <a:extLst>
              <a:ext uri="{FF2B5EF4-FFF2-40B4-BE49-F238E27FC236}">
                <a16:creationId xmlns:a16="http://schemas.microsoft.com/office/drawing/2014/main" id="{3AD5189A-CB36-4180-8752-09FA049A4CA2}"/>
              </a:ext>
            </a:extLst>
          </p:cNvPr>
          <p:cNvSpPr>
            <a:spLocks noChangeAspect="1" noChangeArrowheads="1" noTextEdit="1"/>
          </p:cNvSpPr>
          <p:nvPr/>
        </p:nvSpPr>
        <p:spPr bwMode="auto">
          <a:xfrm>
            <a:off x="0" y="256224"/>
            <a:ext cx="7853363" cy="106902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326" name="Rectangle 17">
            <a:extLst>
              <a:ext uri="{FF2B5EF4-FFF2-40B4-BE49-F238E27FC236}">
                <a16:creationId xmlns:a16="http://schemas.microsoft.com/office/drawing/2014/main" id="{CB365A2E-F376-4AFA-B601-A9E359065CE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76860" y="221011"/>
            <a:ext cx="3382336" cy="8002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defTabSz="914400"/>
            <a:r>
              <a:rPr lang="en-US" altLang="en-US" sz="3200" b="1" dirty="0">
                <a:latin typeface="Poppins" panose="00000500000000000000" pitchFamily="2" charset="0"/>
                <a:cs typeface="Poppins" panose="00000500000000000000" pitchFamily="2" charset="0"/>
              </a:rPr>
              <a:t>Celestin RISITAS</a:t>
            </a:r>
            <a:endParaRPr lang="en-US" altLang="en-US" sz="3200" dirty="0">
              <a:latin typeface="Poppins" panose="00000500000000000000" pitchFamily="2" charset="0"/>
              <a:cs typeface="Poppins" panose="00000500000000000000" pitchFamily="2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2000" b="0" i="0" u="none" strike="noStrike" cap="none" normalizeH="0" baseline="0" dirty="0">
              <a:ln>
                <a:noFill/>
              </a:ln>
              <a:effectLst/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sp>
        <p:nvSpPr>
          <p:cNvPr id="1024" name="Rectangle 35">
            <a:extLst>
              <a:ext uri="{FF2B5EF4-FFF2-40B4-BE49-F238E27FC236}">
                <a16:creationId xmlns:a16="http://schemas.microsoft.com/office/drawing/2014/main" id="{7963B5B3-839F-4537-98D8-3C45216CFE5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90112" y="758577"/>
            <a:ext cx="976229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1400" b="1" dirty="0">
                <a:latin typeface="Poppins" panose="00000500000000000000" pitchFamily="2" charset="0"/>
                <a:cs typeface="Poppins" panose="00000500000000000000" pitchFamily="2" charset="0"/>
              </a:rPr>
              <a:t>PLONGISTE</a:t>
            </a:r>
            <a:endParaRPr kumimoji="0" lang="en-US" altLang="en-US" sz="2000" b="0" i="0" u="none" strike="noStrike" cap="none" normalizeH="0" baseline="0" dirty="0">
              <a:ln>
                <a:noFill/>
              </a:ln>
              <a:effectLst/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sp>
        <p:nvSpPr>
          <p:cNvPr id="1028" name="Freeform 39">
            <a:extLst>
              <a:ext uri="{FF2B5EF4-FFF2-40B4-BE49-F238E27FC236}">
                <a16:creationId xmlns:a16="http://schemas.microsoft.com/office/drawing/2014/main" id="{B33E7DFD-45DC-4BF2-8AEA-A8C6FB4112AC}"/>
              </a:ext>
            </a:extLst>
          </p:cNvPr>
          <p:cNvSpPr>
            <a:spLocks/>
          </p:cNvSpPr>
          <p:nvPr/>
        </p:nvSpPr>
        <p:spPr bwMode="auto">
          <a:xfrm>
            <a:off x="0" y="2635550"/>
            <a:ext cx="1663700" cy="331788"/>
          </a:xfrm>
          <a:custGeom>
            <a:avLst/>
            <a:gdLst>
              <a:gd name="T0" fmla="*/ 0 w 1048"/>
              <a:gd name="T1" fmla="*/ 0 h 209"/>
              <a:gd name="T2" fmla="*/ 942 w 1048"/>
              <a:gd name="T3" fmla="*/ 0 h 209"/>
              <a:gd name="T4" fmla="*/ 942 w 1048"/>
              <a:gd name="T5" fmla="*/ 0 h 209"/>
              <a:gd name="T6" fmla="*/ 964 w 1048"/>
              <a:gd name="T7" fmla="*/ 2 h 209"/>
              <a:gd name="T8" fmla="*/ 984 w 1048"/>
              <a:gd name="T9" fmla="*/ 8 h 209"/>
              <a:gd name="T10" fmla="*/ 1002 w 1048"/>
              <a:gd name="T11" fmla="*/ 18 h 209"/>
              <a:gd name="T12" fmla="*/ 1016 w 1048"/>
              <a:gd name="T13" fmla="*/ 30 h 209"/>
              <a:gd name="T14" fmla="*/ 1030 w 1048"/>
              <a:gd name="T15" fmla="*/ 46 h 209"/>
              <a:gd name="T16" fmla="*/ 1040 w 1048"/>
              <a:gd name="T17" fmla="*/ 64 h 209"/>
              <a:gd name="T18" fmla="*/ 1046 w 1048"/>
              <a:gd name="T19" fmla="*/ 84 h 209"/>
              <a:gd name="T20" fmla="*/ 1048 w 1048"/>
              <a:gd name="T21" fmla="*/ 103 h 209"/>
              <a:gd name="T22" fmla="*/ 1048 w 1048"/>
              <a:gd name="T23" fmla="*/ 103 h 209"/>
              <a:gd name="T24" fmla="*/ 1048 w 1048"/>
              <a:gd name="T25" fmla="*/ 103 h 209"/>
              <a:gd name="T26" fmla="*/ 1046 w 1048"/>
              <a:gd name="T27" fmla="*/ 125 h 209"/>
              <a:gd name="T28" fmla="*/ 1040 w 1048"/>
              <a:gd name="T29" fmla="*/ 145 h 209"/>
              <a:gd name="T30" fmla="*/ 1030 w 1048"/>
              <a:gd name="T31" fmla="*/ 163 h 209"/>
              <a:gd name="T32" fmla="*/ 1016 w 1048"/>
              <a:gd name="T33" fmla="*/ 177 h 209"/>
              <a:gd name="T34" fmla="*/ 1002 w 1048"/>
              <a:gd name="T35" fmla="*/ 191 h 209"/>
              <a:gd name="T36" fmla="*/ 984 w 1048"/>
              <a:gd name="T37" fmla="*/ 201 h 209"/>
              <a:gd name="T38" fmla="*/ 964 w 1048"/>
              <a:gd name="T39" fmla="*/ 207 h 209"/>
              <a:gd name="T40" fmla="*/ 942 w 1048"/>
              <a:gd name="T41" fmla="*/ 209 h 209"/>
              <a:gd name="T42" fmla="*/ 0 w 1048"/>
              <a:gd name="T43" fmla="*/ 209 h 20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</a:cxnLst>
            <a:rect l="0" t="0" r="r" b="b"/>
            <a:pathLst>
              <a:path w="1048" h="209">
                <a:moveTo>
                  <a:pt x="0" y="0"/>
                </a:moveTo>
                <a:lnTo>
                  <a:pt x="942" y="0"/>
                </a:lnTo>
                <a:lnTo>
                  <a:pt x="942" y="0"/>
                </a:lnTo>
                <a:lnTo>
                  <a:pt x="964" y="2"/>
                </a:lnTo>
                <a:lnTo>
                  <a:pt x="984" y="8"/>
                </a:lnTo>
                <a:lnTo>
                  <a:pt x="1002" y="18"/>
                </a:lnTo>
                <a:lnTo>
                  <a:pt x="1016" y="30"/>
                </a:lnTo>
                <a:lnTo>
                  <a:pt x="1030" y="46"/>
                </a:lnTo>
                <a:lnTo>
                  <a:pt x="1040" y="64"/>
                </a:lnTo>
                <a:lnTo>
                  <a:pt x="1046" y="84"/>
                </a:lnTo>
                <a:lnTo>
                  <a:pt x="1048" y="103"/>
                </a:lnTo>
                <a:lnTo>
                  <a:pt x="1048" y="103"/>
                </a:lnTo>
                <a:lnTo>
                  <a:pt x="1048" y="103"/>
                </a:lnTo>
                <a:lnTo>
                  <a:pt x="1046" y="125"/>
                </a:lnTo>
                <a:lnTo>
                  <a:pt x="1040" y="145"/>
                </a:lnTo>
                <a:lnTo>
                  <a:pt x="1030" y="163"/>
                </a:lnTo>
                <a:lnTo>
                  <a:pt x="1016" y="177"/>
                </a:lnTo>
                <a:lnTo>
                  <a:pt x="1002" y="191"/>
                </a:lnTo>
                <a:lnTo>
                  <a:pt x="984" y="201"/>
                </a:lnTo>
                <a:lnTo>
                  <a:pt x="964" y="207"/>
                </a:lnTo>
                <a:lnTo>
                  <a:pt x="942" y="209"/>
                </a:lnTo>
                <a:lnTo>
                  <a:pt x="0" y="209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2000" dirty="0"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sp>
        <p:nvSpPr>
          <p:cNvPr id="1038" name="Rectangle 49">
            <a:extLst>
              <a:ext uri="{FF2B5EF4-FFF2-40B4-BE49-F238E27FC236}">
                <a16:creationId xmlns:a16="http://schemas.microsoft.com/office/drawing/2014/main" id="{D08E6598-4384-4B00-A1F2-CCB99792E4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0428" y="4888772"/>
            <a:ext cx="1088439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Poppins" panose="00000500000000000000" pitchFamily="2" charset="0"/>
                <a:cs typeface="Poppins" panose="00000500000000000000" pitchFamily="2" charset="0"/>
              </a:rPr>
              <a:t>FORMATION</a:t>
            </a:r>
            <a:endParaRPr kumimoji="0" lang="en-US" altLang="en-US" sz="20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sp>
        <p:nvSpPr>
          <p:cNvPr id="1045" name="Rectangle 55">
            <a:extLst>
              <a:ext uri="{FF2B5EF4-FFF2-40B4-BE49-F238E27FC236}">
                <a16:creationId xmlns:a16="http://schemas.microsoft.com/office/drawing/2014/main" id="{0CA8FD58-8117-4B33-84DB-EB60ED98285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1649" y="5216208"/>
            <a:ext cx="2512582" cy="19236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Poppins" panose="00000500000000000000" pitchFamily="2" charset="0"/>
                <a:cs typeface="Poppins" panose="00000500000000000000" pitchFamily="2" charset="0"/>
              </a:rPr>
              <a:t>1995-2000</a:t>
            </a:r>
            <a:endParaRPr lang="en-US" altLang="en-US" sz="1200" b="1" dirty="0">
              <a:solidFill>
                <a:schemeClr val="bg1"/>
              </a:solidFill>
              <a:latin typeface="Poppins" panose="00000500000000000000" pitchFamily="2" charset="0"/>
              <a:cs typeface="Poppins" panose="00000500000000000000" pitchFamily="2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1100" dirty="0" err="1">
                <a:solidFill>
                  <a:schemeClr val="bg1"/>
                </a:solidFill>
                <a:latin typeface="Poppins" panose="00000500000000000000" pitchFamily="2" charset="0"/>
                <a:ea typeface="Lato Light" panose="020F0502020204030203" pitchFamily="34" charset="0"/>
                <a:cs typeface="Poppins" panose="00000500000000000000" pitchFamily="2" charset="0"/>
              </a:rPr>
              <a:t>Doctorat</a:t>
            </a:r>
            <a:r>
              <a:rPr lang="en-US" altLang="en-US" sz="1100" dirty="0">
                <a:solidFill>
                  <a:schemeClr val="bg1"/>
                </a:solidFill>
                <a:latin typeface="Poppins" panose="00000500000000000000" pitchFamily="2" charset="0"/>
                <a:ea typeface="Lato Light" panose="020F0502020204030203" pitchFamily="34" charset="0"/>
                <a:cs typeface="Poppins" panose="00000500000000000000" pitchFamily="2" charset="0"/>
              </a:rPr>
              <a:t> Haute Finance</a:t>
            </a:r>
          </a:p>
          <a:p>
            <a:pPr lvl="0" defTabSz="914400"/>
            <a:r>
              <a:rPr lang="en-US" altLang="en-US" sz="1100" dirty="0">
                <a:solidFill>
                  <a:schemeClr val="bg1"/>
                </a:solidFill>
                <a:latin typeface="Poppins" panose="00000500000000000000" pitchFamily="2" charset="0"/>
                <a:ea typeface="Lato Light" panose="020F0502020204030203" pitchFamily="34" charset="0"/>
                <a:cs typeface="Poppins" panose="00000500000000000000" pitchFamily="2" charset="0"/>
              </a:rPr>
              <a:t>Weller Business School</a:t>
            </a:r>
          </a:p>
          <a:p>
            <a:pPr lvl="0" defTabSz="914400"/>
            <a:r>
              <a:rPr lang="en-US" altLang="en-US" sz="1100" dirty="0">
                <a:solidFill>
                  <a:schemeClr val="bg1"/>
                </a:solidFill>
                <a:latin typeface="Poppins" panose="00000500000000000000" pitchFamily="2" charset="0"/>
                <a:ea typeface="Lato Light" panose="020F0502020204030203" pitchFamily="34" charset="0"/>
                <a:cs typeface="Poppins" panose="00000500000000000000" pitchFamily="2" charset="0"/>
              </a:rPr>
              <a:t>Paris</a:t>
            </a:r>
          </a:p>
          <a:p>
            <a:pPr lvl="0" defTabSz="914400"/>
            <a:r>
              <a:rPr lang="en-US" altLang="en-US" sz="1100" dirty="0">
                <a:solidFill>
                  <a:schemeClr val="bg1"/>
                </a:solidFill>
                <a:latin typeface="Poppins" panose="00000500000000000000" pitchFamily="2" charset="0"/>
                <a:ea typeface="Lato Light" panose="020F0502020204030203" pitchFamily="34" charset="0"/>
                <a:cs typeface="Poppins" panose="00000500000000000000" pitchFamily="2" charset="0"/>
              </a:rPr>
              <a:t>Distinctions du jury</a:t>
            </a:r>
          </a:p>
          <a:p>
            <a:pPr lvl="0" defTabSz="914400"/>
            <a:endParaRPr kumimoji="0" lang="en-US" altLang="en-US" sz="11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Poppins" panose="00000500000000000000" pitchFamily="2" charset="0"/>
              <a:ea typeface="Lato Light" panose="020F0502020204030203" pitchFamily="34" charset="0"/>
              <a:cs typeface="Poppins" panose="00000500000000000000" pitchFamily="2" charset="0"/>
            </a:endParaRPr>
          </a:p>
          <a:p>
            <a:pPr lvl="0" defTabSz="914400"/>
            <a:r>
              <a:rPr lang="en-US" altLang="en-US" sz="1400" b="1" dirty="0">
                <a:solidFill>
                  <a:schemeClr val="bg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20XX-20XX</a:t>
            </a:r>
          </a:p>
          <a:p>
            <a:pPr lvl="0" defTabSz="914400"/>
            <a:r>
              <a:rPr lang="en-US" altLang="en-US" sz="1100" dirty="0">
                <a:solidFill>
                  <a:schemeClr val="bg1"/>
                </a:solidFill>
                <a:latin typeface="Poppins" panose="00000500000000000000" pitchFamily="2" charset="0"/>
                <a:ea typeface="Lato Light" panose="020F0502020204030203" pitchFamily="34" charset="0"/>
                <a:cs typeface="Poppins" panose="00000500000000000000" pitchFamily="2" charset="0"/>
              </a:rPr>
              <a:t>Diplôme </a:t>
            </a:r>
          </a:p>
          <a:p>
            <a:pPr lvl="0" defTabSz="914400"/>
            <a:r>
              <a:rPr lang="en-US" altLang="en-US" sz="1100" dirty="0">
                <a:solidFill>
                  <a:schemeClr val="bg1"/>
                </a:solidFill>
                <a:latin typeface="Poppins" panose="00000500000000000000" pitchFamily="2" charset="0"/>
                <a:ea typeface="Lato Light" panose="020F0502020204030203" pitchFamily="34" charset="0"/>
                <a:cs typeface="Poppins" panose="00000500000000000000" pitchFamily="2" charset="0"/>
              </a:rPr>
              <a:t>Université ou école</a:t>
            </a:r>
          </a:p>
          <a:p>
            <a:pPr lvl="0" defTabSz="914400"/>
            <a:r>
              <a:rPr lang="en-US" altLang="en-US" sz="1100" dirty="0">
                <a:solidFill>
                  <a:schemeClr val="bg1"/>
                </a:solidFill>
                <a:latin typeface="Poppins" panose="00000500000000000000" pitchFamily="2" charset="0"/>
                <a:ea typeface="Lato Light" panose="020F0502020204030203" pitchFamily="34" charset="0"/>
                <a:cs typeface="Poppins" panose="00000500000000000000" pitchFamily="2" charset="0"/>
              </a:rPr>
              <a:t>Ville, Pays</a:t>
            </a:r>
          </a:p>
          <a:p>
            <a:pPr lvl="0" defTabSz="914400"/>
            <a:endParaRPr kumimoji="0" lang="en-US" altLang="en-US" sz="11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Poppins" panose="00000500000000000000" pitchFamily="2" charset="0"/>
              <a:ea typeface="Lato Light" panose="020F0502020204030203" pitchFamily="34" charset="0"/>
              <a:cs typeface="Poppins" panose="00000500000000000000" pitchFamily="2" charset="0"/>
            </a:endParaRPr>
          </a:p>
        </p:txBody>
      </p:sp>
      <p:sp>
        <p:nvSpPr>
          <p:cNvPr id="1364" name="Freeform 118">
            <a:extLst>
              <a:ext uri="{FF2B5EF4-FFF2-40B4-BE49-F238E27FC236}">
                <a16:creationId xmlns:a16="http://schemas.microsoft.com/office/drawing/2014/main" id="{B42E0EB1-A1FC-41EB-9D19-9846B0673C6D}"/>
              </a:ext>
            </a:extLst>
          </p:cNvPr>
          <p:cNvSpPr>
            <a:spLocks/>
          </p:cNvSpPr>
          <p:nvPr/>
        </p:nvSpPr>
        <p:spPr bwMode="auto">
          <a:xfrm>
            <a:off x="0" y="6483719"/>
            <a:ext cx="1406525" cy="333375"/>
          </a:xfrm>
          <a:custGeom>
            <a:avLst/>
            <a:gdLst>
              <a:gd name="T0" fmla="*/ 0 w 886"/>
              <a:gd name="T1" fmla="*/ 0 h 210"/>
              <a:gd name="T2" fmla="*/ 782 w 886"/>
              <a:gd name="T3" fmla="*/ 0 h 210"/>
              <a:gd name="T4" fmla="*/ 782 w 886"/>
              <a:gd name="T5" fmla="*/ 0 h 210"/>
              <a:gd name="T6" fmla="*/ 802 w 886"/>
              <a:gd name="T7" fmla="*/ 2 h 210"/>
              <a:gd name="T8" fmla="*/ 822 w 886"/>
              <a:gd name="T9" fmla="*/ 8 h 210"/>
              <a:gd name="T10" fmla="*/ 840 w 886"/>
              <a:gd name="T11" fmla="*/ 18 h 210"/>
              <a:gd name="T12" fmla="*/ 856 w 886"/>
              <a:gd name="T13" fmla="*/ 30 h 210"/>
              <a:gd name="T14" fmla="*/ 868 w 886"/>
              <a:gd name="T15" fmla="*/ 46 h 210"/>
              <a:gd name="T16" fmla="*/ 878 w 886"/>
              <a:gd name="T17" fmla="*/ 64 h 210"/>
              <a:gd name="T18" fmla="*/ 884 w 886"/>
              <a:gd name="T19" fmla="*/ 84 h 210"/>
              <a:gd name="T20" fmla="*/ 886 w 886"/>
              <a:gd name="T21" fmla="*/ 104 h 210"/>
              <a:gd name="T22" fmla="*/ 886 w 886"/>
              <a:gd name="T23" fmla="*/ 104 h 210"/>
              <a:gd name="T24" fmla="*/ 886 w 886"/>
              <a:gd name="T25" fmla="*/ 104 h 210"/>
              <a:gd name="T26" fmla="*/ 884 w 886"/>
              <a:gd name="T27" fmla="*/ 126 h 210"/>
              <a:gd name="T28" fmla="*/ 878 w 886"/>
              <a:gd name="T29" fmla="*/ 146 h 210"/>
              <a:gd name="T30" fmla="*/ 868 w 886"/>
              <a:gd name="T31" fmla="*/ 164 h 210"/>
              <a:gd name="T32" fmla="*/ 856 w 886"/>
              <a:gd name="T33" fmla="*/ 180 h 210"/>
              <a:gd name="T34" fmla="*/ 840 w 886"/>
              <a:gd name="T35" fmla="*/ 192 h 210"/>
              <a:gd name="T36" fmla="*/ 822 w 886"/>
              <a:gd name="T37" fmla="*/ 202 h 210"/>
              <a:gd name="T38" fmla="*/ 802 w 886"/>
              <a:gd name="T39" fmla="*/ 208 h 210"/>
              <a:gd name="T40" fmla="*/ 782 w 886"/>
              <a:gd name="T41" fmla="*/ 210 h 210"/>
              <a:gd name="T42" fmla="*/ 0 w 886"/>
              <a:gd name="T43" fmla="*/ 210 h 2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</a:cxnLst>
            <a:rect l="0" t="0" r="r" b="b"/>
            <a:pathLst>
              <a:path w="886" h="210">
                <a:moveTo>
                  <a:pt x="0" y="0"/>
                </a:moveTo>
                <a:lnTo>
                  <a:pt x="782" y="0"/>
                </a:lnTo>
                <a:lnTo>
                  <a:pt x="782" y="0"/>
                </a:lnTo>
                <a:lnTo>
                  <a:pt x="802" y="2"/>
                </a:lnTo>
                <a:lnTo>
                  <a:pt x="822" y="8"/>
                </a:lnTo>
                <a:lnTo>
                  <a:pt x="840" y="18"/>
                </a:lnTo>
                <a:lnTo>
                  <a:pt x="856" y="30"/>
                </a:lnTo>
                <a:lnTo>
                  <a:pt x="868" y="46"/>
                </a:lnTo>
                <a:lnTo>
                  <a:pt x="878" y="64"/>
                </a:lnTo>
                <a:lnTo>
                  <a:pt x="884" y="84"/>
                </a:lnTo>
                <a:lnTo>
                  <a:pt x="886" y="104"/>
                </a:lnTo>
                <a:lnTo>
                  <a:pt x="886" y="104"/>
                </a:lnTo>
                <a:lnTo>
                  <a:pt x="886" y="104"/>
                </a:lnTo>
                <a:lnTo>
                  <a:pt x="884" y="126"/>
                </a:lnTo>
                <a:lnTo>
                  <a:pt x="878" y="146"/>
                </a:lnTo>
                <a:lnTo>
                  <a:pt x="868" y="164"/>
                </a:lnTo>
                <a:lnTo>
                  <a:pt x="856" y="180"/>
                </a:lnTo>
                <a:lnTo>
                  <a:pt x="840" y="192"/>
                </a:lnTo>
                <a:lnTo>
                  <a:pt x="822" y="202"/>
                </a:lnTo>
                <a:lnTo>
                  <a:pt x="802" y="208"/>
                </a:lnTo>
                <a:lnTo>
                  <a:pt x="782" y="210"/>
                </a:lnTo>
                <a:lnTo>
                  <a:pt x="0" y="21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2000" dirty="0"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sp>
        <p:nvSpPr>
          <p:cNvPr id="1365" name="Rectangle 119">
            <a:extLst>
              <a:ext uri="{FF2B5EF4-FFF2-40B4-BE49-F238E27FC236}">
                <a16:creationId xmlns:a16="http://schemas.microsoft.com/office/drawing/2014/main" id="{14498923-A4BF-4ED5-B23D-618B38653B8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6615" y="7191077"/>
            <a:ext cx="1373774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0" defTabSz="914400"/>
            <a:r>
              <a:rPr lang="en-US" altLang="en-US" sz="1400" b="1" dirty="0">
                <a:solidFill>
                  <a:schemeClr val="bg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COMPÉTENCES </a:t>
            </a:r>
            <a:endParaRPr kumimoji="0" lang="en-US" altLang="en-US" sz="20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sp>
        <p:nvSpPr>
          <p:cNvPr id="427" name="Rectangle 35">
            <a:extLst>
              <a:ext uri="{FF2B5EF4-FFF2-40B4-BE49-F238E27FC236}">
                <a16:creationId xmlns:a16="http://schemas.microsoft.com/office/drawing/2014/main" id="{BF028F1A-8747-401D-84C6-6597AD6C39C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2866" y="3502901"/>
            <a:ext cx="2151297" cy="9705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0" defTabSz="914400">
              <a:lnSpc>
                <a:spcPct val="200000"/>
              </a:lnSpc>
            </a:pPr>
            <a:r>
              <a:rPr lang="fr-FR" altLang="en-US" sz="1100" dirty="0">
                <a:solidFill>
                  <a:schemeClr val="bg1"/>
                </a:solidFill>
                <a:latin typeface="Poppins" panose="00000500000000000000" pitchFamily="2" charset="0"/>
                <a:ea typeface="Lato Light" panose="020F0502020204030203" pitchFamily="34" charset="0"/>
                <a:cs typeface="Poppins" panose="00000500000000000000" pitchFamily="2" charset="0"/>
              </a:rPr>
              <a:t>prenom.nom@mail.com</a:t>
            </a:r>
          </a:p>
          <a:p>
            <a:pPr lvl="0" defTabSz="914400">
              <a:lnSpc>
                <a:spcPct val="200000"/>
              </a:lnSpc>
            </a:pPr>
            <a:r>
              <a:rPr lang="en-US" altLang="en-US" sz="1100" dirty="0">
                <a:solidFill>
                  <a:schemeClr val="bg1"/>
                </a:solidFill>
                <a:latin typeface="Poppins" panose="00000500000000000000" pitchFamily="2" charset="0"/>
                <a:ea typeface="Lato Light" panose="020F0502020204030203" pitchFamily="34" charset="0"/>
                <a:cs typeface="Poppins" panose="00000500000000000000" pitchFamily="2" charset="0"/>
              </a:rPr>
              <a:t>06 06 06 06 06</a:t>
            </a:r>
          </a:p>
          <a:p>
            <a:pPr lvl="0" defTabSz="914400">
              <a:lnSpc>
                <a:spcPct val="200000"/>
              </a:lnSpc>
            </a:pPr>
            <a:r>
              <a:rPr lang="en-US" altLang="en-US" sz="1100" dirty="0">
                <a:solidFill>
                  <a:schemeClr val="bg1"/>
                </a:solidFill>
                <a:latin typeface="Poppins" panose="00000500000000000000" pitchFamily="2" charset="0"/>
                <a:ea typeface="Lato Light" panose="020F0502020204030203" pitchFamily="34" charset="0"/>
                <a:cs typeface="Poppins" panose="00000500000000000000" pitchFamily="2" charset="0"/>
              </a:rPr>
              <a:t>linkedin</a:t>
            </a:r>
            <a:endParaRPr kumimoji="0" lang="en-US" altLang="en-US" sz="110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Poppins" panose="00000500000000000000" pitchFamily="2" charset="0"/>
              <a:ea typeface="Lato Light" panose="020F0502020204030203" pitchFamily="34" charset="0"/>
              <a:cs typeface="Poppins" panose="00000500000000000000" pitchFamily="2" charset="0"/>
            </a:endParaRPr>
          </a:p>
        </p:txBody>
      </p:sp>
      <p:sp>
        <p:nvSpPr>
          <p:cNvPr id="428" name="Rectangle 40">
            <a:extLst>
              <a:ext uri="{FF2B5EF4-FFF2-40B4-BE49-F238E27FC236}">
                <a16:creationId xmlns:a16="http://schemas.microsoft.com/office/drawing/2014/main" id="{598717CD-8869-48E2-9F1C-79B0C72A239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76860" y="1054105"/>
            <a:ext cx="3806792" cy="1692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0" defTabSz="914400"/>
            <a:endParaRPr kumimoji="0" lang="fr-FR" altLang="en-US" sz="1100" i="0" u="none" strike="noStrike" cap="none" normalizeH="0" baseline="0" dirty="0">
              <a:ln>
                <a:noFill/>
              </a:ln>
              <a:effectLst/>
              <a:latin typeface="Poppins" panose="00000500000000000000" pitchFamily="2" charset="0"/>
              <a:ea typeface="Lato Light" panose="020F0502020204030203" pitchFamily="34" charset="0"/>
              <a:cs typeface="Poppins" panose="00000500000000000000" pitchFamily="2" charset="0"/>
            </a:endParaRPr>
          </a:p>
        </p:txBody>
      </p:sp>
      <p:sp>
        <p:nvSpPr>
          <p:cNvPr id="429" name="Rectangle 119">
            <a:extLst>
              <a:ext uri="{FF2B5EF4-FFF2-40B4-BE49-F238E27FC236}">
                <a16:creationId xmlns:a16="http://schemas.microsoft.com/office/drawing/2014/main" id="{1B68E92D-91EA-49C1-977C-93D53246467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9630" y="9439912"/>
            <a:ext cx="352661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0" defTabSz="914400"/>
            <a:r>
              <a:rPr lang="en-US" altLang="en-US" sz="1100" dirty="0">
                <a:solidFill>
                  <a:schemeClr val="bg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XXXX</a:t>
            </a:r>
          </a:p>
          <a:p>
            <a:pPr lvl="0" defTabSz="914400"/>
            <a:endParaRPr lang="en-US" altLang="en-US" sz="1100" dirty="0">
              <a:solidFill>
                <a:schemeClr val="bg1"/>
              </a:solidFill>
              <a:latin typeface="Poppins" panose="00000500000000000000" pitchFamily="2" charset="0"/>
              <a:cs typeface="Poppins" panose="00000500000000000000" pitchFamily="2" charset="0"/>
            </a:endParaRPr>
          </a:p>
          <a:p>
            <a:pPr lvl="0" defTabSz="914400"/>
            <a:r>
              <a:rPr lang="en-US" altLang="en-US" sz="1100" dirty="0">
                <a:solidFill>
                  <a:schemeClr val="bg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XXXX</a:t>
            </a:r>
          </a:p>
          <a:p>
            <a:pPr lvl="0" defTabSz="914400"/>
            <a:endParaRPr lang="en-US" altLang="en-US" sz="1100" dirty="0">
              <a:solidFill>
                <a:schemeClr val="bg1"/>
              </a:solidFill>
              <a:latin typeface="Poppins" panose="00000500000000000000" pitchFamily="2" charset="0"/>
              <a:cs typeface="Poppins" panose="00000500000000000000" pitchFamily="2" charset="0"/>
            </a:endParaRPr>
          </a:p>
          <a:p>
            <a:pPr lvl="0" defTabSz="914400"/>
            <a:r>
              <a:rPr lang="en-US" altLang="en-US" sz="1100" dirty="0">
                <a:solidFill>
                  <a:schemeClr val="bg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XXXX</a:t>
            </a:r>
          </a:p>
          <a:p>
            <a:pPr lvl="0" defTabSz="914400"/>
            <a:endParaRPr lang="en-US" altLang="en-US" sz="1100" dirty="0">
              <a:solidFill>
                <a:schemeClr val="bg1"/>
              </a:solidFill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sp>
        <p:nvSpPr>
          <p:cNvPr id="430" name="Rectangle 119">
            <a:extLst>
              <a:ext uri="{FF2B5EF4-FFF2-40B4-BE49-F238E27FC236}">
                <a16:creationId xmlns:a16="http://schemas.microsoft.com/office/drawing/2014/main" id="{A4942E49-6504-4620-8787-B51C19CFA8D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0191" y="7531776"/>
            <a:ext cx="352661" cy="13542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0" defTabSz="914400"/>
            <a:r>
              <a:rPr lang="en-US" altLang="en-US" sz="1100" dirty="0">
                <a:solidFill>
                  <a:schemeClr val="bg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XXXX</a:t>
            </a:r>
          </a:p>
          <a:p>
            <a:pPr lvl="0" defTabSz="914400"/>
            <a:endParaRPr lang="en-US" altLang="en-US" sz="1100" dirty="0">
              <a:solidFill>
                <a:schemeClr val="bg1"/>
              </a:solidFill>
              <a:latin typeface="Poppins" panose="00000500000000000000" pitchFamily="2" charset="0"/>
              <a:cs typeface="Poppins" panose="00000500000000000000" pitchFamily="2" charset="0"/>
            </a:endParaRPr>
          </a:p>
          <a:p>
            <a:pPr defTabSz="914400"/>
            <a:r>
              <a:rPr lang="en-US" altLang="en-US" sz="1100" dirty="0">
                <a:solidFill>
                  <a:schemeClr val="bg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XXXX</a:t>
            </a:r>
          </a:p>
          <a:p>
            <a:pPr defTabSz="914400"/>
            <a:endParaRPr lang="en-US" altLang="en-US" sz="1100" dirty="0">
              <a:solidFill>
                <a:schemeClr val="bg1"/>
              </a:solidFill>
              <a:latin typeface="Poppins" panose="00000500000000000000" pitchFamily="2" charset="0"/>
              <a:cs typeface="Poppins" panose="00000500000000000000" pitchFamily="2" charset="0"/>
            </a:endParaRPr>
          </a:p>
          <a:p>
            <a:pPr defTabSz="914400"/>
            <a:r>
              <a:rPr lang="en-US" altLang="en-US" sz="1100" dirty="0">
                <a:solidFill>
                  <a:schemeClr val="bg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XXXX</a:t>
            </a:r>
          </a:p>
          <a:p>
            <a:pPr defTabSz="914400"/>
            <a:endParaRPr lang="en-US" altLang="en-US" sz="1100" dirty="0">
              <a:solidFill>
                <a:schemeClr val="bg1"/>
              </a:solidFill>
              <a:latin typeface="Poppins" panose="00000500000000000000" pitchFamily="2" charset="0"/>
              <a:cs typeface="Poppins" panose="00000500000000000000" pitchFamily="2" charset="0"/>
            </a:endParaRPr>
          </a:p>
          <a:p>
            <a:pPr defTabSz="914400"/>
            <a:r>
              <a:rPr lang="en-US" altLang="en-US" sz="1100" dirty="0">
                <a:solidFill>
                  <a:schemeClr val="bg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XXXX</a:t>
            </a:r>
          </a:p>
          <a:p>
            <a:pPr lvl="0" defTabSz="914400"/>
            <a:endParaRPr lang="en-US" altLang="en-US" sz="1100" dirty="0">
              <a:solidFill>
                <a:schemeClr val="bg1"/>
              </a:solidFill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sp>
        <p:nvSpPr>
          <p:cNvPr id="80" name="Freeform 260">
            <a:extLst>
              <a:ext uri="{FF2B5EF4-FFF2-40B4-BE49-F238E27FC236}">
                <a16:creationId xmlns:a16="http://schemas.microsoft.com/office/drawing/2014/main" id="{208768C3-CF40-4614-8F01-A8AF4042502B}"/>
              </a:ext>
            </a:extLst>
          </p:cNvPr>
          <p:cNvSpPr>
            <a:spLocks/>
          </p:cNvSpPr>
          <p:nvPr/>
        </p:nvSpPr>
        <p:spPr bwMode="auto">
          <a:xfrm>
            <a:off x="222250" y="6464669"/>
            <a:ext cx="307975" cy="396875"/>
          </a:xfrm>
          <a:custGeom>
            <a:avLst/>
            <a:gdLst>
              <a:gd name="T0" fmla="*/ 108 w 194"/>
              <a:gd name="T1" fmla="*/ 0 h 250"/>
              <a:gd name="T2" fmla="*/ 148 w 194"/>
              <a:gd name="T3" fmla="*/ 14 h 250"/>
              <a:gd name="T4" fmla="*/ 162 w 194"/>
              <a:gd name="T5" fmla="*/ 22 h 250"/>
              <a:gd name="T6" fmla="*/ 184 w 194"/>
              <a:gd name="T7" fmla="*/ 48 h 250"/>
              <a:gd name="T8" fmla="*/ 190 w 194"/>
              <a:gd name="T9" fmla="*/ 64 h 250"/>
              <a:gd name="T10" fmla="*/ 194 w 194"/>
              <a:gd name="T11" fmla="*/ 94 h 250"/>
              <a:gd name="T12" fmla="*/ 194 w 194"/>
              <a:gd name="T13" fmla="*/ 106 h 250"/>
              <a:gd name="T14" fmla="*/ 180 w 194"/>
              <a:gd name="T15" fmla="*/ 134 h 250"/>
              <a:gd name="T16" fmla="*/ 164 w 194"/>
              <a:gd name="T17" fmla="*/ 160 h 250"/>
              <a:gd name="T18" fmla="*/ 162 w 194"/>
              <a:gd name="T19" fmla="*/ 166 h 250"/>
              <a:gd name="T20" fmla="*/ 160 w 194"/>
              <a:gd name="T21" fmla="*/ 178 h 250"/>
              <a:gd name="T22" fmla="*/ 162 w 194"/>
              <a:gd name="T23" fmla="*/ 186 h 250"/>
              <a:gd name="T24" fmla="*/ 160 w 194"/>
              <a:gd name="T25" fmla="*/ 190 h 250"/>
              <a:gd name="T26" fmla="*/ 142 w 194"/>
              <a:gd name="T27" fmla="*/ 208 h 250"/>
              <a:gd name="T28" fmla="*/ 98 w 194"/>
              <a:gd name="T29" fmla="*/ 250 h 250"/>
              <a:gd name="T30" fmla="*/ 96 w 194"/>
              <a:gd name="T31" fmla="*/ 250 h 250"/>
              <a:gd name="T32" fmla="*/ 92 w 194"/>
              <a:gd name="T33" fmla="*/ 246 h 250"/>
              <a:gd name="T34" fmla="*/ 86 w 194"/>
              <a:gd name="T35" fmla="*/ 228 h 250"/>
              <a:gd name="T36" fmla="*/ 76 w 194"/>
              <a:gd name="T37" fmla="*/ 212 h 250"/>
              <a:gd name="T38" fmla="*/ 70 w 194"/>
              <a:gd name="T39" fmla="*/ 206 h 250"/>
              <a:gd name="T40" fmla="*/ 62 w 194"/>
              <a:gd name="T41" fmla="*/ 204 h 250"/>
              <a:gd name="T42" fmla="*/ 54 w 194"/>
              <a:gd name="T43" fmla="*/ 206 h 250"/>
              <a:gd name="T44" fmla="*/ 34 w 194"/>
              <a:gd name="T45" fmla="*/ 206 h 250"/>
              <a:gd name="T46" fmla="*/ 30 w 194"/>
              <a:gd name="T47" fmla="*/ 206 h 250"/>
              <a:gd name="T48" fmla="*/ 22 w 194"/>
              <a:gd name="T49" fmla="*/ 200 h 250"/>
              <a:gd name="T50" fmla="*/ 20 w 194"/>
              <a:gd name="T51" fmla="*/ 196 h 250"/>
              <a:gd name="T52" fmla="*/ 18 w 194"/>
              <a:gd name="T53" fmla="*/ 172 h 250"/>
              <a:gd name="T54" fmla="*/ 12 w 194"/>
              <a:gd name="T55" fmla="*/ 156 h 250"/>
              <a:gd name="T56" fmla="*/ 2 w 194"/>
              <a:gd name="T57" fmla="*/ 146 h 250"/>
              <a:gd name="T58" fmla="*/ 2 w 194"/>
              <a:gd name="T59" fmla="*/ 144 h 250"/>
              <a:gd name="T60" fmla="*/ 0 w 194"/>
              <a:gd name="T61" fmla="*/ 140 h 250"/>
              <a:gd name="T62" fmla="*/ 2 w 194"/>
              <a:gd name="T63" fmla="*/ 132 h 250"/>
              <a:gd name="T64" fmla="*/ 12 w 194"/>
              <a:gd name="T65" fmla="*/ 112 h 250"/>
              <a:gd name="T66" fmla="*/ 14 w 194"/>
              <a:gd name="T67" fmla="*/ 102 h 250"/>
              <a:gd name="T68" fmla="*/ 12 w 194"/>
              <a:gd name="T69" fmla="*/ 76 h 250"/>
              <a:gd name="T70" fmla="*/ 12 w 194"/>
              <a:gd name="T71" fmla="*/ 60 h 250"/>
              <a:gd name="T72" fmla="*/ 18 w 194"/>
              <a:gd name="T73" fmla="*/ 46 h 250"/>
              <a:gd name="T74" fmla="*/ 40 w 194"/>
              <a:gd name="T75" fmla="*/ 22 h 250"/>
              <a:gd name="T76" fmla="*/ 56 w 194"/>
              <a:gd name="T77" fmla="*/ 12 h 250"/>
              <a:gd name="T78" fmla="*/ 76 w 194"/>
              <a:gd name="T79" fmla="*/ 4 h 2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</a:cxnLst>
            <a:rect l="0" t="0" r="r" b="b"/>
            <a:pathLst>
              <a:path w="194" h="250">
                <a:moveTo>
                  <a:pt x="108" y="0"/>
                </a:moveTo>
                <a:lnTo>
                  <a:pt x="108" y="0"/>
                </a:lnTo>
                <a:lnTo>
                  <a:pt x="128" y="4"/>
                </a:lnTo>
                <a:lnTo>
                  <a:pt x="148" y="14"/>
                </a:lnTo>
                <a:lnTo>
                  <a:pt x="148" y="14"/>
                </a:lnTo>
                <a:lnTo>
                  <a:pt x="162" y="22"/>
                </a:lnTo>
                <a:lnTo>
                  <a:pt x="174" y="34"/>
                </a:lnTo>
                <a:lnTo>
                  <a:pt x="184" y="48"/>
                </a:lnTo>
                <a:lnTo>
                  <a:pt x="190" y="64"/>
                </a:lnTo>
                <a:lnTo>
                  <a:pt x="190" y="64"/>
                </a:lnTo>
                <a:lnTo>
                  <a:pt x="194" y="84"/>
                </a:lnTo>
                <a:lnTo>
                  <a:pt x="194" y="94"/>
                </a:lnTo>
                <a:lnTo>
                  <a:pt x="194" y="106"/>
                </a:lnTo>
                <a:lnTo>
                  <a:pt x="194" y="106"/>
                </a:lnTo>
                <a:lnTo>
                  <a:pt x="188" y="120"/>
                </a:lnTo>
                <a:lnTo>
                  <a:pt x="180" y="134"/>
                </a:lnTo>
                <a:lnTo>
                  <a:pt x="180" y="134"/>
                </a:lnTo>
                <a:lnTo>
                  <a:pt x="164" y="160"/>
                </a:lnTo>
                <a:lnTo>
                  <a:pt x="164" y="160"/>
                </a:lnTo>
                <a:lnTo>
                  <a:pt x="162" y="166"/>
                </a:lnTo>
                <a:lnTo>
                  <a:pt x="160" y="172"/>
                </a:lnTo>
                <a:lnTo>
                  <a:pt x="160" y="178"/>
                </a:lnTo>
                <a:lnTo>
                  <a:pt x="162" y="186"/>
                </a:lnTo>
                <a:lnTo>
                  <a:pt x="162" y="186"/>
                </a:lnTo>
                <a:lnTo>
                  <a:pt x="162" y="188"/>
                </a:lnTo>
                <a:lnTo>
                  <a:pt x="160" y="190"/>
                </a:lnTo>
                <a:lnTo>
                  <a:pt x="160" y="190"/>
                </a:lnTo>
                <a:lnTo>
                  <a:pt x="142" y="208"/>
                </a:lnTo>
                <a:lnTo>
                  <a:pt x="142" y="208"/>
                </a:lnTo>
                <a:lnTo>
                  <a:pt x="98" y="250"/>
                </a:lnTo>
                <a:lnTo>
                  <a:pt x="98" y="250"/>
                </a:lnTo>
                <a:lnTo>
                  <a:pt x="96" y="250"/>
                </a:lnTo>
                <a:lnTo>
                  <a:pt x="96" y="250"/>
                </a:lnTo>
                <a:lnTo>
                  <a:pt x="92" y="246"/>
                </a:lnTo>
                <a:lnTo>
                  <a:pt x="92" y="246"/>
                </a:lnTo>
                <a:lnTo>
                  <a:pt x="86" y="228"/>
                </a:lnTo>
                <a:lnTo>
                  <a:pt x="82" y="220"/>
                </a:lnTo>
                <a:lnTo>
                  <a:pt x="76" y="212"/>
                </a:lnTo>
                <a:lnTo>
                  <a:pt x="76" y="212"/>
                </a:lnTo>
                <a:lnTo>
                  <a:pt x="70" y="206"/>
                </a:lnTo>
                <a:lnTo>
                  <a:pt x="66" y="206"/>
                </a:lnTo>
                <a:lnTo>
                  <a:pt x="62" y="204"/>
                </a:lnTo>
                <a:lnTo>
                  <a:pt x="62" y="204"/>
                </a:lnTo>
                <a:lnTo>
                  <a:pt x="54" y="206"/>
                </a:lnTo>
                <a:lnTo>
                  <a:pt x="54" y="206"/>
                </a:lnTo>
                <a:lnTo>
                  <a:pt x="34" y="206"/>
                </a:lnTo>
                <a:lnTo>
                  <a:pt x="34" y="206"/>
                </a:lnTo>
                <a:lnTo>
                  <a:pt x="30" y="206"/>
                </a:lnTo>
                <a:lnTo>
                  <a:pt x="26" y="204"/>
                </a:lnTo>
                <a:lnTo>
                  <a:pt x="22" y="200"/>
                </a:lnTo>
                <a:lnTo>
                  <a:pt x="20" y="196"/>
                </a:lnTo>
                <a:lnTo>
                  <a:pt x="20" y="196"/>
                </a:lnTo>
                <a:lnTo>
                  <a:pt x="18" y="172"/>
                </a:lnTo>
                <a:lnTo>
                  <a:pt x="18" y="172"/>
                </a:lnTo>
                <a:lnTo>
                  <a:pt x="16" y="164"/>
                </a:lnTo>
                <a:lnTo>
                  <a:pt x="12" y="156"/>
                </a:lnTo>
                <a:lnTo>
                  <a:pt x="8" y="150"/>
                </a:lnTo>
                <a:lnTo>
                  <a:pt x="2" y="146"/>
                </a:lnTo>
                <a:lnTo>
                  <a:pt x="2" y="146"/>
                </a:lnTo>
                <a:lnTo>
                  <a:pt x="2" y="144"/>
                </a:lnTo>
                <a:lnTo>
                  <a:pt x="0" y="140"/>
                </a:lnTo>
                <a:lnTo>
                  <a:pt x="0" y="140"/>
                </a:lnTo>
                <a:lnTo>
                  <a:pt x="2" y="132"/>
                </a:lnTo>
                <a:lnTo>
                  <a:pt x="2" y="132"/>
                </a:lnTo>
                <a:lnTo>
                  <a:pt x="12" y="112"/>
                </a:lnTo>
                <a:lnTo>
                  <a:pt x="12" y="112"/>
                </a:lnTo>
                <a:lnTo>
                  <a:pt x="14" y="108"/>
                </a:lnTo>
                <a:lnTo>
                  <a:pt x="14" y="102"/>
                </a:lnTo>
                <a:lnTo>
                  <a:pt x="14" y="102"/>
                </a:lnTo>
                <a:lnTo>
                  <a:pt x="12" y="76"/>
                </a:lnTo>
                <a:lnTo>
                  <a:pt x="12" y="76"/>
                </a:lnTo>
                <a:lnTo>
                  <a:pt x="12" y="60"/>
                </a:lnTo>
                <a:lnTo>
                  <a:pt x="18" y="46"/>
                </a:lnTo>
                <a:lnTo>
                  <a:pt x="18" y="46"/>
                </a:lnTo>
                <a:lnTo>
                  <a:pt x="28" y="32"/>
                </a:lnTo>
                <a:lnTo>
                  <a:pt x="40" y="22"/>
                </a:lnTo>
                <a:lnTo>
                  <a:pt x="40" y="22"/>
                </a:lnTo>
                <a:lnTo>
                  <a:pt x="56" y="12"/>
                </a:lnTo>
                <a:lnTo>
                  <a:pt x="76" y="4"/>
                </a:lnTo>
                <a:lnTo>
                  <a:pt x="76" y="4"/>
                </a:lnTo>
                <a:lnTo>
                  <a:pt x="92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2000" dirty="0"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sp>
        <p:nvSpPr>
          <p:cNvPr id="81" name="Freeform 261">
            <a:extLst>
              <a:ext uri="{FF2B5EF4-FFF2-40B4-BE49-F238E27FC236}">
                <a16:creationId xmlns:a16="http://schemas.microsoft.com/office/drawing/2014/main" id="{DABAD45F-B801-4CEC-A79F-5437F1749E3A}"/>
              </a:ext>
            </a:extLst>
          </p:cNvPr>
          <p:cNvSpPr>
            <a:spLocks/>
          </p:cNvSpPr>
          <p:nvPr/>
        </p:nvSpPr>
        <p:spPr bwMode="auto">
          <a:xfrm>
            <a:off x="301625" y="6521819"/>
            <a:ext cx="101600" cy="98425"/>
          </a:xfrm>
          <a:custGeom>
            <a:avLst/>
            <a:gdLst>
              <a:gd name="T0" fmla="*/ 18 w 64"/>
              <a:gd name="T1" fmla="*/ 58 h 62"/>
              <a:gd name="T2" fmla="*/ 20 w 64"/>
              <a:gd name="T3" fmla="*/ 60 h 62"/>
              <a:gd name="T4" fmla="*/ 30 w 64"/>
              <a:gd name="T5" fmla="*/ 62 h 62"/>
              <a:gd name="T6" fmla="*/ 32 w 64"/>
              <a:gd name="T7" fmla="*/ 60 h 62"/>
              <a:gd name="T8" fmla="*/ 34 w 64"/>
              <a:gd name="T9" fmla="*/ 58 h 62"/>
              <a:gd name="T10" fmla="*/ 36 w 64"/>
              <a:gd name="T11" fmla="*/ 56 h 62"/>
              <a:gd name="T12" fmla="*/ 40 w 64"/>
              <a:gd name="T13" fmla="*/ 58 h 62"/>
              <a:gd name="T14" fmla="*/ 42 w 64"/>
              <a:gd name="T15" fmla="*/ 60 h 62"/>
              <a:gd name="T16" fmla="*/ 46 w 64"/>
              <a:gd name="T17" fmla="*/ 60 h 62"/>
              <a:gd name="T18" fmla="*/ 50 w 64"/>
              <a:gd name="T19" fmla="*/ 56 h 62"/>
              <a:gd name="T20" fmla="*/ 52 w 64"/>
              <a:gd name="T21" fmla="*/ 50 h 62"/>
              <a:gd name="T22" fmla="*/ 52 w 64"/>
              <a:gd name="T23" fmla="*/ 48 h 62"/>
              <a:gd name="T24" fmla="*/ 54 w 64"/>
              <a:gd name="T25" fmla="*/ 44 h 62"/>
              <a:gd name="T26" fmla="*/ 58 w 64"/>
              <a:gd name="T27" fmla="*/ 44 h 62"/>
              <a:gd name="T28" fmla="*/ 62 w 64"/>
              <a:gd name="T29" fmla="*/ 42 h 62"/>
              <a:gd name="T30" fmla="*/ 64 w 64"/>
              <a:gd name="T31" fmla="*/ 34 h 62"/>
              <a:gd name="T32" fmla="*/ 64 w 64"/>
              <a:gd name="T33" fmla="*/ 32 h 62"/>
              <a:gd name="T34" fmla="*/ 62 w 64"/>
              <a:gd name="T35" fmla="*/ 30 h 62"/>
              <a:gd name="T36" fmla="*/ 58 w 64"/>
              <a:gd name="T37" fmla="*/ 30 h 62"/>
              <a:gd name="T38" fmla="*/ 58 w 64"/>
              <a:gd name="T39" fmla="*/ 28 h 62"/>
              <a:gd name="T40" fmla="*/ 60 w 64"/>
              <a:gd name="T41" fmla="*/ 22 h 62"/>
              <a:gd name="T42" fmla="*/ 62 w 64"/>
              <a:gd name="T43" fmla="*/ 20 h 62"/>
              <a:gd name="T44" fmla="*/ 60 w 64"/>
              <a:gd name="T45" fmla="*/ 18 h 62"/>
              <a:gd name="T46" fmla="*/ 58 w 64"/>
              <a:gd name="T47" fmla="*/ 12 h 62"/>
              <a:gd name="T48" fmla="*/ 50 w 64"/>
              <a:gd name="T49" fmla="*/ 10 h 62"/>
              <a:gd name="T50" fmla="*/ 48 w 64"/>
              <a:gd name="T51" fmla="*/ 12 h 62"/>
              <a:gd name="T52" fmla="*/ 46 w 64"/>
              <a:gd name="T53" fmla="*/ 10 h 62"/>
              <a:gd name="T54" fmla="*/ 46 w 64"/>
              <a:gd name="T55" fmla="*/ 6 h 62"/>
              <a:gd name="T56" fmla="*/ 42 w 64"/>
              <a:gd name="T57" fmla="*/ 0 h 62"/>
              <a:gd name="T58" fmla="*/ 36 w 64"/>
              <a:gd name="T59" fmla="*/ 0 h 62"/>
              <a:gd name="T60" fmla="*/ 32 w 64"/>
              <a:gd name="T61" fmla="*/ 0 h 62"/>
              <a:gd name="T62" fmla="*/ 30 w 64"/>
              <a:gd name="T63" fmla="*/ 2 h 62"/>
              <a:gd name="T64" fmla="*/ 30 w 64"/>
              <a:gd name="T65" fmla="*/ 6 h 62"/>
              <a:gd name="T66" fmla="*/ 24 w 64"/>
              <a:gd name="T67" fmla="*/ 4 h 62"/>
              <a:gd name="T68" fmla="*/ 22 w 64"/>
              <a:gd name="T69" fmla="*/ 2 h 62"/>
              <a:gd name="T70" fmla="*/ 18 w 64"/>
              <a:gd name="T71" fmla="*/ 2 h 62"/>
              <a:gd name="T72" fmla="*/ 14 w 64"/>
              <a:gd name="T73" fmla="*/ 6 h 62"/>
              <a:gd name="T74" fmla="*/ 12 w 64"/>
              <a:gd name="T75" fmla="*/ 12 h 62"/>
              <a:gd name="T76" fmla="*/ 12 w 64"/>
              <a:gd name="T77" fmla="*/ 14 h 62"/>
              <a:gd name="T78" fmla="*/ 10 w 64"/>
              <a:gd name="T79" fmla="*/ 18 h 62"/>
              <a:gd name="T80" fmla="*/ 6 w 64"/>
              <a:gd name="T81" fmla="*/ 18 h 62"/>
              <a:gd name="T82" fmla="*/ 2 w 64"/>
              <a:gd name="T83" fmla="*/ 20 h 62"/>
              <a:gd name="T84" fmla="*/ 0 w 64"/>
              <a:gd name="T85" fmla="*/ 26 h 62"/>
              <a:gd name="T86" fmla="*/ 0 w 64"/>
              <a:gd name="T87" fmla="*/ 30 h 62"/>
              <a:gd name="T88" fmla="*/ 4 w 64"/>
              <a:gd name="T89" fmla="*/ 32 h 62"/>
              <a:gd name="T90" fmla="*/ 6 w 64"/>
              <a:gd name="T91" fmla="*/ 34 h 62"/>
              <a:gd name="T92" fmla="*/ 4 w 64"/>
              <a:gd name="T93" fmla="*/ 40 h 62"/>
              <a:gd name="T94" fmla="*/ 2 w 64"/>
              <a:gd name="T95" fmla="*/ 42 h 62"/>
              <a:gd name="T96" fmla="*/ 4 w 64"/>
              <a:gd name="T97" fmla="*/ 44 h 62"/>
              <a:gd name="T98" fmla="*/ 6 w 64"/>
              <a:gd name="T99" fmla="*/ 50 h 62"/>
              <a:gd name="T100" fmla="*/ 14 w 64"/>
              <a:gd name="T101" fmla="*/ 52 h 62"/>
              <a:gd name="T102" fmla="*/ 16 w 64"/>
              <a:gd name="T103" fmla="*/ 50 h 62"/>
              <a:gd name="T104" fmla="*/ 18 w 64"/>
              <a:gd name="T105" fmla="*/ 54 h 62"/>
              <a:gd name="T106" fmla="*/ 18 w 64"/>
              <a:gd name="T107" fmla="*/ 56 h 62"/>
              <a:gd name="T108" fmla="*/ 18 w 64"/>
              <a:gd name="T109" fmla="*/ 58 h 6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</a:cxnLst>
            <a:rect l="0" t="0" r="r" b="b"/>
            <a:pathLst>
              <a:path w="64" h="62">
                <a:moveTo>
                  <a:pt x="18" y="58"/>
                </a:moveTo>
                <a:lnTo>
                  <a:pt x="18" y="58"/>
                </a:lnTo>
                <a:lnTo>
                  <a:pt x="20" y="60"/>
                </a:lnTo>
                <a:lnTo>
                  <a:pt x="20" y="60"/>
                </a:lnTo>
                <a:lnTo>
                  <a:pt x="30" y="62"/>
                </a:lnTo>
                <a:lnTo>
                  <a:pt x="30" y="62"/>
                </a:lnTo>
                <a:lnTo>
                  <a:pt x="32" y="60"/>
                </a:lnTo>
                <a:lnTo>
                  <a:pt x="32" y="60"/>
                </a:lnTo>
                <a:lnTo>
                  <a:pt x="34" y="58"/>
                </a:lnTo>
                <a:lnTo>
                  <a:pt x="34" y="58"/>
                </a:lnTo>
                <a:lnTo>
                  <a:pt x="36" y="56"/>
                </a:lnTo>
                <a:lnTo>
                  <a:pt x="36" y="56"/>
                </a:lnTo>
                <a:lnTo>
                  <a:pt x="38" y="56"/>
                </a:lnTo>
                <a:lnTo>
                  <a:pt x="40" y="58"/>
                </a:lnTo>
                <a:lnTo>
                  <a:pt x="40" y="58"/>
                </a:lnTo>
                <a:lnTo>
                  <a:pt x="42" y="60"/>
                </a:lnTo>
                <a:lnTo>
                  <a:pt x="46" y="60"/>
                </a:lnTo>
                <a:lnTo>
                  <a:pt x="46" y="60"/>
                </a:lnTo>
                <a:lnTo>
                  <a:pt x="50" y="56"/>
                </a:lnTo>
                <a:lnTo>
                  <a:pt x="50" y="56"/>
                </a:lnTo>
                <a:lnTo>
                  <a:pt x="54" y="54"/>
                </a:lnTo>
                <a:lnTo>
                  <a:pt x="52" y="50"/>
                </a:lnTo>
                <a:lnTo>
                  <a:pt x="52" y="50"/>
                </a:lnTo>
                <a:lnTo>
                  <a:pt x="52" y="48"/>
                </a:lnTo>
                <a:lnTo>
                  <a:pt x="52" y="48"/>
                </a:lnTo>
                <a:lnTo>
                  <a:pt x="54" y="44"/>
                </a:lnTo>
                <a:lnTo>
                  <a:pt x="58" y="44"/>
                </a:lnTo>
                <a:lnTo>
                  <a:pt x="58" y="44"/>
                </a:lnTo>
                <a:lnTo>
                  <a:pt x="60" y="44"/>
                </a:lnTo>
                <a:lnTo>
                  <a:pt x="62" y="42"/>
                </a:lnTo>
                <a:lnTo>
                  <a:pt x="62" y="42"/>
                </a:lnTo>
                <a:lnTo>
                  <a:pt x="64" y="34"/>
                </a:lnTo>
                <a:lnTo>
                  <a:pt x="64" y="34"/>
                </a:lnTo>
                <a:lnTo>
                  <a:pt x="64" y="32"/>
                </a:lnTo>
                <a:lnTo>
                  <a:pt x="62" y="30"/>
                </a:lnTo>
                <a:lnTo>
                  <a:pt x="62" y="30"/>
                </a:lnTo>
                <a:lnTo>
                  <a:pt x="58" y="30"/>
                </a:lnTo>
                <a:lnTo>
                  <a:pt x="58" y="30"/>
                </a:lnTo>
                <a:lnTo>
                  <a:pt x="58" y="28"/>
                </a:lnTo>
                <a:lnTo>
                  <a:pt x="58" y="28"/>
                </a:lnTo>
                <a:lnTo>
                  <a:pt x="56" y="24"/>
                </a:lnTo>
                <a:lnTo>
                  <a:pt x="60" y="22"/>
                </a:lnTo>
                <a:lnTo>
                  <a:pt x="60" y="22"/>
                </a:lnTo>
                <a:lnTo>
                  <a:pt x="62" y="20"/>
                </a:lnTo>
                <a:lnTo>
                  <a:pt x="60" y="18"/>
                </a:lnTo>
                <a:lnTo>
                  <a:pt x="60" y="18"/>
                </a:lnTo>
                <a:lnTo>
                  <a:pt x="58" y="12"/>
                </a:lnTo>
                <a:lnTo>
                  <a:pt x="58" y="12"/>
                </a:lnTo>
                <a:lnTo>
                  <a:pt x="54" y="8"/>
                </a:lnTo>
                <a:lnTo>
                  <a:pt x="50" y="10"/>
                </a:lnTo>
                <a:lnTo>
                  <a:pt x="50" y="10"/>
                </a:lnTo>
                <a:lnTo>
                  <a:pt x="48" y="12"/>
                </a:lnTo>
                <a:lnTo>
                  <a:pt x="48" y="12"/>
                </a:lnTo>
                <a:lnTo>
                  <a:pt x="46" y="10"/>
                </a:lnTo>
                <a:lnTo>
                  <a:pt x="46" y="6"/>
                </a:lnTo>
                <a:lnTo>
                  <a:pt x="46" y="6"/>
                </a:lnTo>
                <a:lnTo>
                  <a:pt x="46" y="2"/>
                </a:lnTo>
                <a:lnTo>
                  <a:pt x="42" y="0"/>
                </a:lnTo>
                <a:lnTo>
                  <a:pt x="42" y="0"/>
                </a:lnTo>
                <a:lnTo>
                  <a:pt x="36" y="0"/>
                </a:lnTo>
                <a:lnTo>
                  <a:pt x="36" y="0"/>
                </a:lnTo>
                <a:lnTo>
                  <a:pt x="32" y="0"/>
                </a:lnTo>
                <a:lnTo>
                  <a:pt x="30" y="2"/>
                </a:lnTo>
                <a:lnTo>
                  <a:pt x="30" y="2"/>
                </a:lnTo>
                <a:lnTo>
                  <a:pt x="30" y="6"/>
                </a:lnTo>
                <a:lnTo>
                  <a:pt x="30" y="6"/>
                </a:lnTo>
                <a:lnTo>
                  <a:pt x="26" y="6"/>
                </a:lnTo>
                <a:lnTo>
                  <a:pt x="24" y="4"/>
                </a:lnTo>
                <a:lnTo>
                  <a:pt x="24" y="4"/>
                </a:lnTo>
                <a:lnTo>
                  <a:pt x="22" y="2"/>
                </a:lnTo>
                <a:lnTo>
                  <a:pt x="18" y="2"/>
                </a:lnTo>
                <a:lnTo>
                  <a:pt x="18" y="2"/>
                </a:lnTo>
                <a:lnTo>
                  <a:pt x="14" y="6"/>
                </a:lnTo>
                <a:lnTo>
                  <a:pt x="14" y="6"/>
                </a:lnTo>
                <a:lnTo>
                  <a:pt x="10" y="8"/>
                </a:lnTo>
                <a:lnTo>
                  <a:pt x="12" y="12"/>
                </a:lnTo>
                <a:lnTo>
                  <a:pt x="12" y="12"/>
                </a:lnTo>
                <a:lnTo>
                  <a:pt x="12" y="14"/>
                </a:lnTo>
                <a:lnTo>
                  <a:pt x="12" y="14"/>
                </a:lnTo>
                <a:lnTo>
                  <a:pt x="10" y="18"/>
                </a:lnTo>
                <a:lnTo>
                  <a:pt x="6" y="18"/>
                </a:lnTo>
                <a:lnTo>
                  <a:pt x="6" y="18"/>
                </a:lnTo>
                <a:lnTo>
                  <a:pt x="4" y="18"/>
                </a:lnTo>
                <a:lnTo>
                  <a:pt x="2" y="20"/>
                </a:lnTo>
                <a:lnTo>
                  <a:pt x="2" y="20"/>
                </a:lnTo>
                <a:lnTo>
                  <a:pt x="0" y="26"/>
                </a:lnTo>
                <a:lnTo>
                  <a:pt x="0" y="26"/>
                </a:lnTo>
                <a:lnTo>
                  <a:pt x="0" y="30"/>
                </a:lnTo>
                <a:lnTo>
                  <a:pt x="4" y="32"/>
                </a:lnTo>
                <a:lnTo>
                  <a:pt x="4" y="32"/>
                </a:lnTo>
                <a:lnTo>
                  <a:pt x="6" y="34"/>
                </a:lnTo>
                <a:lnTo>
                  <a:pt x="6" y="34"/>
                </a:lnTo>
                <a:lnTo>
                  <a:pt x="6" y="36"/>
                </a:lnTo>
                <a:lnTo>
                  <a:pt x="4" y="40"/>
                </a:lnTo>
                <a:lnTo>
                  <a:pt x="4" y="40"/>
                </a:lnTo>
                <a:lnTo>
                  <a:pt x="2" y="42"/>
                </a:lnTo>
                <a:lnTo>
                  <a:pt x="4" y="44"/>
                </a:lnTo>
                <a:lnTo>
                  <a:pt x="4" y="44"/>
                </a:lnTo>
                <a:lnTo>
                  <a:pt x="6" y="50"/>
                </a:lnTo>
                <a:lnTo>
                  <a:pt x="6" y="50"/>
                </a:lnTo>
                <a:lnTo>
                  <a:pt x="10" y="52"/>
                </a:lnTo>
                <a:lnTo>
                  <a:pt x="14" y="52"/>
                </a:lnTo>
                <a:lnTo>
                  <a:pt x="14" y="52"/>
                </a:lnTo>
                <a:lnTo>
                  <a:pt x="16" y="50"/>
                </a:lnTo>
                <a:lnTo>
                  <a:pt x="16" y="50"/>
                </a:lnTo>
                <a:lnTo>
                  <a:pt x="18" y="54"/>
                </a:lnTo>
                <a:lnTo>
                  <a:pt x="18" y="56"/>
                </a:lnTo>
                <a:lnTo>
                  <a:pt x="18" y="56"/>
                </a:lnTo>
                <a:lnTo>
                  <a:pt x="18" y="58"/>
                </a:lnTo>
                <a:lnTo>
                  <a:pt x="18" y="58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2000" dirty="0"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sp>
        <p:nvSpPr>
          <p:cNvPr id="1220" name="Rectangle 312">
            <a:extLst>
              <a:ext uri="{FF2B5EF4-FFF2-40B4-BE49-F238E27FC236}">
                <a16:creationId xmlns:a16="http://schemas.microsoft.com/office/drawing/2014/main" id="{45B6C46F-583E-4719-B5CE-7301025E2A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91534" y="2954130"/>
            <a:ext cx="2875787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0" defTabSz="914400"/>
            <a:r>
              <a:rPr lang="en-US" altLang="en-US" sz="1400" b="1" dirty="0">
                <a:latin typeface="Poppins" panose="00000500000000000000" pitchFamily="2" charset="0"/>
                <a:cs typeface="Poppins" panose="00000500000000000000" pitchFamily="2" charset="0"/>
              </a:rPr>
              <a:t>EXPÉRIENCES PROFESIONNELLES </a:t>
            </a:r>
            <a:endParaRPr kumimoji="0" lang="en-US" altLang="en-US" sz="2000" b="0" i="0" u="none" strike="noStrike" cap="none" normalizeH="0" baseline="0" dirty="0">
              <a:ln>
                <a:noFill/>
              </a:ln>
              <a:effectLst/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sp>
        <p:nvSpPr>
          <p:cNvPr id="1225" name="Rectangle 317">
            <a:extLst>
              <a:ext uri="{FF2B5EF4-FFF2-40B4-BE49-F238E27FC236}">
                <a16:creationId xmlns:a16="http://schemas.microsoft.com/office/drawing/2014/main" id="{5A75F784-E77F-4F06-9547-8562EFE8953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92267" y="3279006"/>
            <a:ext cx="1747273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1" i="0" u="none" strike="noStrike" cap="none" normalizeH="0" baseline="0" dirty="0" err="1">
                <a:ln>
                  <a:noFill/>
                </a:ln>
                <a:effectLst/>
                <a:latin typeface="Poppins" panose="00000500000000000000" pitchFamily="2" charset="0"/>
                <a:cs typeface="Poppins" panose="00000500000000000000" pitchFamily="2" charset="0"/>
              </a:rPr>
              <a:t>Plongiste</a:t>
            </a:r>
            <a:r>
              <a:rPr kumimoji="0" lang="en-US" altLang="en-US" sz="1200" b="1" i="0" u="none" strike="noStrike" cap="none" normalizeH="0" baseline="0" dirty="0">
                <a:ln>
                  <a:noFill/>
                </a:ln>
                <a:effectLst/>
                <a:latin typeface="Poppins" panose="00000500000000000000" pitchFamily="2" charset="0"/>
                <a:cs typeface="Poppins" panose="00000500000000000000" pitchFamily="2" charset="0"/>
              </a:rPr>
              <a:t> Chief Officer</a:t>
            </a:r>
            <a:endParaRPr kumimoji="0" lang="en-US" altLang="en-US" sz="2000" b="0" i="0" u="none" strike="noStrike" cap="none" normalizeH="0" baseline="0" dirty="0">
              <a:ln>
                <a:noFill/>
              </a:ln>
              <a:effectLst/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sp>
        <p:nvSpPr>
          <p:cNvPr id="1233" name="Rectangle 325">
            <a:extLst>
              <a:ext uri="{FF2B5EF4-FFF2-40B4-BE49-F238E27FC236}">
                <a16:creationId xmlns:a16="http://schemas.microsoft.com/office/drawing/2014/main" id="{DD1EFAF8-904A-453A-9F10-598B42D9346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98617" y="3634606"/>
            <a:ext cx="956993" cy="1692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1100" dirty="0" err="1">
                <a:solidFill>
                  <a:schemeClr val="bg1">
                    <a:lumMod val="65000"/>
                  </a:schemeClr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Issou</a:t>
            </a:r>
            <a:r>
              <a:rPr kumimoji="0" lang="en-US" altLang="en-US" sz="1100" i="0" u="none" strike="noStrike" cap="none" normalizeH="0" baseline="0" dirty="0">
                <a:ln>
                  <a:noFill/>
                </a:ln>
                <a:solidFill>
                  <a:schemeClr val="bg1">
                    <a:lumMod val="65000"/>
                  </a:schemeClr>
                </a:solidFill>
                <a:effectLst/>
                <a:latin typeface="Poppins" panose="00000500000000000000" pitchFamily="2" charset="0"/>
                <a:cs typeface="Poppins" panose="00000500000000000000" pitchFamily="2" charset="0"/>
              </a:rPr>
              <a:t>- France</a:t>
            </a:r>
            <a:endParaRPr kumimoji="0" lang="en-US" altLang="en-US" i="0" u="none" strike="noStrike" cap="none" normalizeH="0" baseline="0" dirty="0">
              <a:ln>
                <a:noFill/>
              </a:ln>
              <a:solidFill>
                <a:schemeClr val="bg1">
                  <a:lumMod val="65000"/>
                </a:schemeClr>
              </a:solidFill>
              <a:effectLst/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sp>
        <p:nvSpPr>
          <p:cNvPr id="1451" name="TextBox 1450">
            <a:extLst>
              <a:ext uri="{FF2B5EF4-FFF2-40B4-BE49-F238E27FC236}">
                <a16:creationId xmlns:a16="http://schemas.microsoft.com/office/drawing/2014/main" id="{08F253C8-683E-43B8-A46F-D2C1F235802C}"/>
              </a:ext>
            </a:extLst>
          </p:cNvPr>
          <p:cNvSpPr txBox="1"/>
          <p:nvPr/>
        </p:nvSpPr>
        <p:spPr>
          <a:xfrm>
            <a:off x="3399088" y="3976014"/>
            <a:ext cx="389856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100" dirty="0">
                <a:latin typeface="Poppins" panose="00000500000000000000" pitchFamily="2" charset="0"/>
                <a:ea typeface="Lato Light" panose="020F0502020204030203" pitchFamily="34" charset="0"/>
                <a:cs typeface="Poppins" panose="00000500000000000000" pitchFamily="2" charset="0"/>
              </a:rPr>
              <a:t>X</a:t>
            </a:r>
          </a:p>
        </p:txBody>
      </p:sp>
      <p:sp>
        <p:nvSpPr>
          <p:cNvPr id="433" name="TextBox 432">
            <a:extLst>
              <a:ext uri="{FF2B5EF4-FFF2-40B4-BE49-F238E27FC236}">
                <a16:creationId xmlns:a16="http://schemas.microsoft.com/office/drawing/2014/main" id="{FBCF6A2C-E7D7-4153-BF73-7EEACDE823F2}"/>
              </a:ext>
            </a:extLst>
          </p:cNvPr>
          <p:cNvSpPr txBox="1"/>
          <p:nvPr/>
        </p:nvSpPr>
        <p:spPr>
          <a:xfrm>
            <a:off x="3401816" y="5845295"/>
            <a:ext cx="389856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100" dirty="0">
                <a:latin typeface="Poppins" panose="00000500000000000000" pitchFamily="2" charset="0"/>
                <a:ea typeface="Lato Light" panose="020F0502020204030203" pitchFamily="34" charset="0"/>
                <a:cs typeface="Poppins" panose="00000500000000000000" pitchFamily="2" charset="0"/>
              </a:rPr>
              <a:t>X</a:t>
            </a:r>
          </a:p>
        </p:txBody>
      </p:sp>
      <p:sp>
        <p:nvSpPr>
          <p:cNvPr id="8" name="Rectangle 119">
            <a:extLst>
              <a:ext uri="{FF2B5EF4-FFF2-40B4-BE49-F238E27FC236}">
                <a16:creationId xmlns:a16="http://schemas.microsoft.com/office/drawing/2014/main" id="{B8B0DE65-50E7-4292-FF18-49E82D5E475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9630" y="9112493"/>
            <a:ext cx="862416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0" defTabSz="914400"/>
            <a:r>
              <a:rPr lang="en-US" altLang="en-US" sz="1400" b="1" dirty="0">
                <a:solidFill>
                  <a:schemeClr val="bg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LANGUES </a:t>
            </a:r>
            <a:endParaRPr kumimoji="0" lang="en-US" altLang="en-US" sz="20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sp>
        <p:nvSpPr>
          <p:cNvPr id="18" name="Rectangle 49">
            <a:extLst>
              <a:ext uri="{FF2B5EF4-FFF2-40B4-BE49-F238E27FC236}">
                <a16:creationId xmlns:a16="http://schemas.microsoft.com/office/drawing/2014/main" id="{860A02FD-938B-E60A-01BC-C7C0C8029EE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6680" y="3305266"/>
            <a:ext cx="892873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Poppins" panose="00000500000000000000" pitchFamily="2" charset="0"/>
                <a:cs typeface="Poppins" panose="00000500000000000000" pitchFamily="2" charset="0"/>
              </a:rPr>
              <a:t>CONTACT</a:t>
            </a:r>
            <a:endParaRPr kumimoji="0" lang="en-US" altLang="en-US" sz="20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5E255E06-6E45-6F72-D02E-25CE166B3AF0}"/>
              </a:ext>
            </a:extLst>
          </p:cNvPr>
          <p:cNvSpPr/>
          <p:nvPr/>
        </p:nvSpPr>
        <p:spPr>
          <a:xfrm>
            <a:off x="1276350" y="7536514"/>
            <a:ext cx="1547813" cy="118002"/>
          </a:xfrm>
          <a:prstGeom prst="rect">
            <a:avLst/>
          </a:prstGeom>
          <a:solidFill>
            <a:srgbClr val="BFBCE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000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5D4B2A2D-6220-73DB-72F4-87CE090D76C0}"/>
              </a:ext>
            </a:extLst>
          </p:cNvPr>
          <p:cNvSpPr/>
          <p:nvPr/>
        </p:nvSpPr>
        <p:spPr>
          <a:xfrm>
            <a:off x="1276350" y="7869038"/>
            <a:ext cx="1547813" cy="118002"/>
          </a:xfrm>
          <a:prstGeom prst="rect">
            <a:avLst/>
          </a:prstGeom>
          <a:solidFill>
            <a:srgbClr val="BFBCE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000" dirty="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6CA31A22-154F-92C7-4156-7B33DA253489}"/>
              </a:ext>
            </a:extLst>
          </p:cNvPr>
          <p:cNvSpPr/>
          <p:nvPr/>
        </p:nvSpPr>
        <p:spPr>
          <a:xfrm>
            <a:off x="1276350" y="8215876"/>
            <a:ext cx="1547813" cy="118002"/>
          </a:xfrm>
          <a:prstGeom prst="rect">
            <a:avLst/>
          </a:prstGeom>
          <a:solidFill>
            <a:srgbClr val="BFBCE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000" dirty="0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3B9B9E67-D1F6-8567-725E-634A7BA4C596}"/>
              </a:ext>
            </a:extLst>
          </p:cNvPr>
          <p:cNvSpPr/>
          <p:nvPr/>
        </p:nvSpPr>
        <p:spPr>
          <a:xfrm>
            <a:off x="1276350" y="8216802"/>
            <a:ext cx="1085850" cy="118002"/>
          </a:xfrm>
          <a:prstGeom prst="rect">
            <a:avLst/>
          </a:prstGeom>
          <a:solidFill>
            <a:srgbClr val="7E79C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000" dirty="0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5446E358-E921-29DA-931E-ED1B8CCB3B70}"/>
              </a:ext>
            </a:extLst>
          </p:cNvPr>
          <p:cNvSpPr/>
          <p:nvPr/>
        </p:nvSpPr>
        <p:spPr>
          <a:xfrm>
            <a:off x="1276350" y="7869038"/>
            <a:ext cx="809625" cy="118002"/>
          </a:xfrm>
          <a:prstGeom prst="rect">
            <a:avLst/>
          </a:prstGeom>
          <a:solidFill>
            <a:srgbClr val="7E79C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000" dirty="0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BC5F6471-EBB0-0FA0-B221-C2BD8CCD6BE1}"/>
              </a:ext>
            </a:extLst>
          </p:cNvPr>
          <p:cNvSpPr/>
          <p:nvPr/>
        </p:nvSpPr>
        <p:spPr>
          <a:xfrm>
            <a:off x="1276350" y="7535588"/>
            <a:ext cx="1343025" cy="118002"/>
          </a:xfrm>
          <a:prstGeom prst="rect">
            <a:avLst/>
          </a:prstGeom>
          <a:solidFill>
            <a:srgbClr val="7E79C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000" dirty="0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370C9BF3-8FB6-D88D-2A93-253ED34D839B}"/>
              </a:ext>
            </a:extLst>
          </p:cNvPr>
          <p:cNvSpPr/>
          <p:nvPr/>
        </p:nvSpPr>
        <p:spPr>
          <a:xfrm>
            <a:off x="1296418" y="9449813"/>
            <a:ext cx="1547813" cy="118002"/>
          </a:xfrm>
          <a:prstGeom prst="rect">
            <a:avLst/>
          </a:prstGeom>
          <a:solidFill>
            <a:srgbClr val="BFBCE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000" dirty="0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5961B61E-D7F3-7E01-2984-E49DAC55CFB9}"/>
              </a:ext>
            </a:extLst>
          </p:cNvPr>
          <p:cNvSpPr/>
          <p:nvPr/>
        </p:nvSpPr>
        <p:spPr>
          <a:xfrm>
            <a:off x="1296418" y="9782337"/>
            <a:ext cx="1547813" cy="118002"/>
          </a:xfrm>
          <a:prstGeom prst="rect">
            <a:avLst/>
          </a:prstGeom>
          <a:solidFill>
            <a:srgbClr val="BFBCE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000" dirty="0"/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623F755C-3352-234B-A314-D37D7FF50209}"/>
              </a:ext>
            </a:extLst>
          </p:cNvPr>
          <p:cNvSpPr/>
          <p:nvPr/>
        </p:nvSpPr>
        <p:spPr>
          <a:xfrm>
            <a:off x="1296418" y="10129175"/>
            <a:ext cx="1547813" cy="118002"/>
          </a:xfrm>
          <a:prstGeom prst="rect">
            <a:avLst/>
          </a:prstGeom>
          <a:solidFill>
            <a:srgbClr val="BFBCE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000" dirty="0"/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1F23998C-6FE9-C0E9-9200-B45AD1812AA1}"/>
              </a:ext>
            </a:extLst>
          </p:cNvPr>
          <p:cNvSpPr/>
          <p:nvPr/>
        </p:nvSpPr>
        <p:spPr>
          <a:xfrm>
            <a:off x="1296418" y="10130101"/>
            <a:ext cx="1085850" cy="118002"/>
          </a:xfrm>
          <a:prstGeom prst="rect">
            <a:avLst/>
          </a:prstGeom>
          <a:solidFill>
            <a:srgbClr val="7E79C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000" dirty="0"/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7034E565-13C4-D620-8DF1-F4CC0747F7E4}"/>
              </a:ext>
            </a:extLst>
          </p:cNvPr>
          <p:cNvSpPr/>
          <p:nvPr/>
        </p:nvSpPr>
        <p:spPr>
          <a:xfrm>
            <a:off x="1296418" y="9782337"/>
            <a:ext cx="809625" cy="118002"/>
          </a:xfrm>
          <a:prstGeom prst="rect">
            <a:avLst/>
          </a:prstGeom>
          <a:solidFill>
            <a:srgbClr val="7E79C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000" dirty="0"/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id="{1FE874BD-5493-D253-4AAA-556D9348EEDF}"/>
              </a:ext>
            </a:extLst>
          </p:cNvPr>
          <p:cNvSpPr/>
          <p:nvPr/>
        </p:nvSpPr>
        <p:spPr>
          <a:xfrm>
            <a:off x="1296418" y="9449990"/>
            <a:ext cx="1343025" cy="118002"/>
          </a:xfrm>
          <a:prstGeom prst="rect">
            <a:avLst/>
          </a:prstGeom>
          <a:solidFill>
            <a:srgbClr val="7E79C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000" dirty="0"/>
          </a:p>
        </p:txBody>
      </p:sp>
      <p:sp>
        <p:nvSpPr>
          <p:cNvPr id="455" name="Rectangle 312">
            <a:extLst>
              <a:ext uri="{FF2B5EF4-FFF2-40B4-BE49-F238E27FC236}">
                <a16:creationId xmlns:a16="http://schemas.microsoft.com/office/drawing/2014/main" id="{D03AACA4-8FEC-5A62-3931-05774E5BFDC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89113" y="9365493"/>
            <a:ext cx="1736053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0" defTabSz="914400"/>
            <a:r>
              <a:rPr lang="en-US" altLang="en-US" sz="1400" b="1" dirty="0">
                <a:latin typeface="Poppins" panose="00000500000000000000" pitchFamily="2" charset="0"/>
                <a:cs typeface="Poppins" panose="00000500000000000000" pitchFamily="2" charset="0"/>
              </a:rPr>
              <a:t>CENTRES D’INTÉRÊT</a:t>
            </a:r>
            <a:endParaRPr kumimoji="0" lang="en-US" altLang="en-US" sz="2000" b="0" i="0" u="none" strike="noStrike" cap="none" normalizeH="0" baseline="0" dirty="0">
              <a:ln>
                <a:noFill/>
              </a:ln>
              <a:effectLst/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sp>
        <p:nvSpPr>
          <p:cNvPr id="456" name="TextBox 433">
            <a:extLst>
              <a:ext uri="{FF2B5EF4-FFF2-40B4-BE49-F238E27FC236}">
                <a16:creationId xmlns:a16="http://schemas.microsoft.com/office/drawing/2014/main" id="{11868BE3-6A24-B6BC-FD84-1D98BE0A22FD}"/>
              </a:ext>
            </a:extLst>
          </p:cNvPr>
          <p:cNvSpPr txBox="1"/>
          <p:nvPr/>
        </p:nvSpPr>
        <p:spPr>
          <a:xfrm>
            <a:off x="3402262" y="9641748"/>
            <a:ext cx="3895389" cy="9387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>
                <a:latin typeface="Poppins" panose="00000500000000000000" pitchFamily="2" charset="0"/>
                <a:ea typeface="Lato Light" panose="020F0502020204030203" pitchFamily="34" charset="0"/>
                <a:cs typeface="Poppins" panose="00000500000000000000" pitchFamily="2" charset="0"/>
              </a:rPr>
              <a:t>Lecture (</a:t>
            </a:r>
            <a:r>
              <a:rPr lang="en-US" sz="1100" dirty="0" err="1">
                <a:latin typeface="Poppins" panose="00000500000000000000" pitchFamily="2" charset="0"/>
                <a:ea typeface="Lato Light" panose="020F0502020204030203" pitchFamily="34" charset="0"/>
                <a:cs typeface="Poppins" panose="00000500000000000000" pitchFamily="2" charset="0"/>
              </a:rPr>
              <a:t>Comprendre</a:t>
            </a:r>
            <a:r>
              <a:rPr lang="en-US" sz="1100" dirty="0">
                <a:latin typeface="Poppins" panose="00000500000000000000" pitchFamily="2" charset="0"/>
                <a:ea typeface="Lato Light" panose="020F0502020204030203" pitchFamily="34" charset="0"/>
                <a:cs typeface="Poppins" panose="00000500000000000000" pitchFamily="2" charset="0"/>
              </a:rPr>
              <a:t> </a:t>
            </a:r>
            <a:r>
              <a:rPr lang="en-US" sz="1100" dirty="0" err="1">
                <a:latin typeface="Poppins" panose="00000500000000000000" pitchFamily="2" charset="0"/>
                <a:ea typeface="Lato Light" panose="020F0502020204030203" pitchFamily="34" charset="0"/>
                <a:cs typeface="Poppins" panose="00000500000000000000" pitchFamily="2" charset="0"/>
              </a:rPr>
              <a:t>l’Empire</a:t>
            </a:r>
            <a:r>
              <a:rPr lang="en-US" sz="1100" dirty="0">
                <a:latin typeface="Poppins" panose="00000500000000000000" pitchFamily="2" charset="0"/>
                <a:ea typeface="Lato Light" panose="020F0502020204030203" pitchFamily="34" charset="0"/>
                <a:cs typeface="Poppins" panose="00000500000000000000" pitchFamily="2" charset="0"/>
              </a:rPr>
              <a:t>, Le temps des </a:t>
            </a:r>
            <a:r>
              <a:rPr lang="en-US" sz="1100" dirty="0" err="1">
                <a:latin typeface="Poppins" panose="00000500000000000000" pitchFamily="2" charset="0"/>
                <a:ea typeface="Lato Light" panose="020F0502020204030203" pitchFamily="34" charset="0"/>
                <a:cs typeface="Poppins" panose="00000500000000000000" pitchFamily="2" charset="0"/>
              </a:rPr>
              <a:t>tempêtes</a:t>
            </a:r>
            <a:r>
              <a:rPr lang="en-US" sz="1100" dirty="0">
                <a:latin typeface="Poppins" panose="00000500000000000000" pitchFamily="2" charset="0"/>
                <a:ea typeface="Lato Light" panose="020F0502020204030203" pitchFamily="34" charset="0"/>
                <a:cs typeface="Poppins" panose="00000500000000000000" pitchFamily="2" charset="0"/>
              </a:rPr>
              <a:t>)</a:t>
            </a:r>
          </a:p>
          <a:p>
            <a:r>
              <a:rPr lang="en-US" sz="1100" dirty="0">
                <a:latin typeface="Poppins" panose="00000500000000000000" pitchFamily="2" charset="0"/>
                <a:ea typeface="Lato Light" panose="020F0502020204030203" pitchFamily="34" charset="0"/>
                <a:cs typeface="Poppins" panose="00000500000000000000" pitchFamily="2" charset="0"/>
              </a:rPr>
              <a:t>Sport (</a:t>
            </a:r>
            <a:r>
              <a:rPr lang="en-US" sz="1100" dirty="0" err="1">
                <a:latin typeface="Poppins" panose="00000500000000000000" pitchFamily="2" charset="0"/>
                <a:ea typeface="Lato Light" panose="020F0502020204030203" pitchFamily="34" charset="0"/>
                <a:cs typeface="Poppins" panose="00000500000000000000" pitchFamily="2" charset="0"/>
              </a:rPr>
              <a:t>cours</a:t>
            </a:r>
            <a:r>
              <a:rPr lang="en-US" sz="1100" dirty="0">
                <a:latin typeface="Poppins" panose="00000500000000000000" pitchFamily="2" charset="0"/>
                <a:ea typeface="Lato Light" panose="020F0502020204030203" pitchFamily="34" charset="0"/>
                <a:cs typeface="Poppins" panose="00000500000000000000" pitchFamily="2" charset="0"/>
              </a:rPr>
              <a:t> 2x par </a:t>
            </a:r>
            <a:r>
              <a:rPr lang="en-US" sz="1100" dirty="0" err="1">
                <a:latin typeface="Poppins" panose="00000500000000000000" pitchFamily="2" charset="0"/>
                <a:ea typeface="Lato Light" panose="020F0502020204030203" pitchFamily="34" charset="0"/>
                <a:cs typeface="Poppins" panose="00000500000000000000" pitchFamily="2" charset="0"/>
              </a:rPr>
              <a:t>semaine</a:t>
            </a:r>
            <a:r>
              <a:rPr lang="en-US" sz="1100" dirty="0">
                <a:latin typeface="Poppins" panose="00000500000000000000" pitchFamily="2" charset="0"/>
                <a:ea typeface="Lato Light" panose="020F0502020204030203" pitchFamily="34" charset="0"/>
                <a:cs typeface="Poppins" panose="00000500000000000000" pitchFamily="2" charset="0"/>
              </a:rPr>
              <a:t> )</a:t>
            </a:r>
          </a:p>
          <a:p>
            <a:r>
              <a:rPr lang="en-US" sz="1100" dirty="0">
                <a:latin typeface="Poppins" panose="00000500000000000000" pitchFamily="2" charset="0"/>
                <a:ea typeface="Lato Light" panose="020F0502020204030203" pitchFamily="34" charset="0"/>
                <a:cs typeface="Poppins" panose="00000500000000000000" pitchFamily="2" charset="0"/>
              </a:rPr>
              <a:t>Pâtisserie (</a:t>
            </a:r>
            <a:r>
              <a:rPr lang="en-US" sz="1100" dirty="0" err="1">
                <a:latin typeface="Poppins" panose="00000500000000000000" pitchFamily="2" charset="0"/>
                <a:ea typeface="Lato Light" panose="020F0502020204030203" pitchFamily="34" charset="0"/>
                <a:cs typeface="Poppins" panose="00000500000000000000" pitchFamily="2" charset="0"/>
              </a:rPr>
              <a:t>compte</a:t>
            </a:r>
            <a:r>
              <a:rPr lang="en-US" sz="1100" dirty="0">
                <a:latin typeface="Poppins" panose="00000500000000000000" pitchFamily="2" charset="0"/>
                <a:ea typeface="Lato Light" panose="020F0502020204030203" pitchFamily="34" charset="0"/>
                <a:cs typeface="Poppins" panose="00000500000000000000" pitchFamily="2" charset="0"/>
              </a:rPr>
              <a:t> Instagram pour </a:t>
            </a:r>
            <a:r>
              <a:rPr lang="en-US" sz="1100" dirty="0" err="1">
                <a:latin typeface="Poppins" panose="00000500000000000000" pitchFamily="2" charset="0"/>
                <a:ea typeface="Lato Light" panose="020F0502020204030203" pitchFamily="34" charset="0"/>
                <a:cs typeface="Poppins" panose="00000500000000000000" pitchFamily="2" charset="0"/>
              </a:rPr>
              <a:t>mes</a:t>
            </a:r>
            <a:r>
              <a:rPr lang="en-US" sz="1100" dirty="0">
                <a:latin typeface="Poppins" panose="00000500000000000000" pitchFamily="2" charset="0"/>
                <a:ea typeface="Lato Light" panose="020F0502020204030203" pitchFamily="34" charset="0"/>
                <a:cs typeface="Poppins" panose="00000500000000000000" pitchFamily="2" charset="0"/>
              </a:rPr>
              <a:t> </a:t>
            </a:r>
            <a:r>
              <a:rPr lang="en-US" sz="1100" dirty="0" err="1">
                <a:latin typeface="Poppins" panose="00000500000000000000" pitchFamily="2" charset="0"/>
                <a:ea typeface="Lato Light" panose="020F0502020204030203" pitchFamily="34" charset="0"/>
                <a:cs typeface="Poppins" panose="00000500000000000000" pitchFamily="2" charset="0"/>
              </a:rPr>
              <a:t>créations</a:t>
            </a:r>
            <a:r>
              <a:rPr lang="en-US" sz="1100" dirty="0">
                <a:latin typeface="Poppins" panose="00000500000000000000" pitchFamily="2" charset="0"/>
                <a:ea typeface="Lato Light" panose="020F0502020204030203" pitchFamily="34" charset="0"/>
                <a:cs typeface="Poppins" panose="00000500000000000000" pitchFamily="2" charset="0"/>
              </a:rPr>
              <a:t>)</a:t>
            </a:r>
          </a:p>
          <a:p>
            <a:r>
              <a:rPr lang="en-US" sz="1100" dirty="0">
                <a:latin typeface="Poppins" panose="00000500000000000000" pitchFamily="2" charset="0"/>
                <a:ea typeface="Lato Light" panose="020F0502020204030203" pitchFamily="34" charset="0"/>
                <a:cs typeface="Poppins" panose="00000500000000000000" pitchFamily="2" charset="0"/>
              </a:rPr>
              <a:t>Politique (</a:t>
            </a:r>
            <a:r>
              <a:rPr lang="en-US" sz="1100" dirty="0" err="1">
                <a:latin typeface="Poppins" panose="00000500000000000000" pitchFamily="2" charset="0"/>
                <a:ea typeface="Lato Light" panose="020F0502020204030203" pitchFamily="34" charset="0"/>
                <a:cs typeface="Poppins" panose="00000500000000000000" pitchFamily="2" charset="0"/>
              </a:rPr>
              <a:t>Membre</a:t>
            </a:r>
            <a:r>
              <a:rPr lang="en-US" sz="1100" dirty="0">
                <a:latin typeface="Poppins" panose="00000500000000000000" pitchFamily="2" charset="0"/>
                <a:ea typeface="Lato Light" panose="020F0502020204030203" pitchFamily="34" charset="0"/>
                <a:cs typeface="Poppins" panose="00000500000000000000" pitchFamily="2" charset="0"/>
              </a:rPr>
              <a:t> )</a:t>
            </a:r>
          </a:p>
        </p:txBody>
      </p:sp>
      <p:sp>
        <p:nvSpPr>
          <p:cNvPr id="457" name="Rectangle 456">
            <a:extLst>
              <a:ext uri="{FF2B5EF4-FFF2-40B4-BE49-F238E27FC236}">
                <a16:creationId xmlns:a16="http://schemas.microsoft.com/office/drawing/2014/main" id="{4E17152E-252D-D803-77DC-4356F54AEAE5}"/>
              </a:ext>
            </a:extLst>
          </p:cNvPr>
          <p:cNvSpPr/>
          <p:nvPr/>
        </p:nvSpPr>
        <p:spPr>
          <a:xfrm>
            <a:off x="1287236" y="8571734"/>
            <a:ext cx="1547813" cy="118002"/>
          </a:xfrm>
          <a:prstGeom prst="rect">
            <a:avLst/>
          </a:prstGeom>
          <a:solidFill>
            <a:srgbClr val="BFBCE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000" dirty="0"/>
          </a:p>
        </p:txBody>
      </p:sp>
      <p:sp>
        <p:nvSpPr>
          <p:cNvPr id="458" name="Rectangle 457">
            <a:extLst>
              <a:ext uri="{FF2B5EF4-FFF2-40B4-BE49-F238E27FC236}">
                <a16:creationId xmlns:a16="http://schemas.microsoft.com/office/drawing/2014/main" id="{2D23C573-A3BF-C868-8645-48A792FA7420}"/>
              </a:ext>
            </a:extLst>
          </p:cNvPr>
          <p:cNvSpPr/>
          <p:nvPr/>
        </p:nvSpPr>
        <p:spPr>
          <a:xfrm>
            <a:off x="1287236" y="8571299"/>
            <a:ext cx="1085850" cy="118002"/>
          </a:xfrm>
          <a:prstGeom prst="rect">
            <a:avLst/>
          </a:prstGeom>
          <a:solidFill>
            <a:srgbClr val="7E79C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000" dirty="0"/>
          </a:p>
        </p:txBody>
      </p:sp>
      <p:pic>
        <p:nvPicPr>
          <p:cNvPr id="466" name="Picture 2" descr="icone-telephone-cv">
            <a:extLst>
              <a:ext uri="{FF2B5EF4-FFF2-40B4-BE49-F238E27FC236}">
                <a16:creationId xmlns:a16="http://schemas.microsoft.com/office/drawing/2014/main" id="{0EDBD6B0-8866-15A5-9694-DA92E39D24D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biLevel thresh="25000"/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100000" contrast="-7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5907" y="3925710"/>
            <a:ext cx="231457" cy="2314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0" name="Picture 2" descr="icone-linkedin-cv">
            <a:extLst>
              <a:ext uri="{FF2B5EF4-FFF2-40B4-BE49-F238E27FC236}">
                <a16:creationId xmlns:a16="http://schemas.microsoft.com/office/drawing/2014/main" id="{6C084E1D-2C6B-C3C9-8C2E-48E5C01067D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biLevel thresh="25000"/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sharpenSoften amount="1000"/>
                    </a14:imgEffect>
                    <a14:imgEffect>
                      <a14:colorTemperature colorTemp="1500"/>
                    </a14:imgEffect>
                    <a14:imgEffect>
                      <a14:saturation sat="0"/>
                    </a14:imgEffect>
                    <a14:imgEffect>
                      <a14:brightnessContrast bright="100000" contrast="-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8860" y="4259668"/>
            <a:ext cx="231456" cy="2314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icone-mail-cv">
            <a:extLst>
              <a:ext uri="{FF2B5EF4-FFF2-40B4-BE49-F238E27FC236}">
                <a16:creationId xmlns:a16="http://schemas.microsoft.com/office/drawing/2014/main" id="{15777350-0175-42D4-F834-5DBC61F96B7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alphaModFix/>
            <a:biLevel thresh="50000"/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colorTemperature colorTemp="11500"/>
                    </a14:imgEffect>
                    <a14:imgEffect>
                      <a14:saturation sat="0"/>
                    </a14:imgEffect>
                    <a14:imgEffect>
                      <a14:brightnessContrast bright="100000" contrast="-7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6615" y="3591370"/>
            <a:ext cx="236604" cy="2366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Rectangle 325">
            <a:extLst>
              <a:ext uri="{FF2B5EF4-FFF2-40B4-BE49-F238E27FC236}">
                <a16:creationId xmlns:a16="http://schemas.microsoft.com/office/drawing/2014/main" id="{6CE31F7E-03A8-5D00-8BF6-AE7A298F9A0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92355" y="3806636"/>
            <a:ext cx="769441" cy="1692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i="0" u="none" strike="noStrike" cap="none" normalizeH="0" baseline="0" dirty="0">
                <a:ln>
                  <a:noFill/>
                </a:ln>
                <a:solidFill>
                  <a:schemeClr val="bg1">
                    <a:lumMod val="65000"/>
                  </a:schemeClr>
                </a:solidFill>
                <a:effectLst/>
                <a:latin typeface="Poppins" panose="00000500000000000000" pitchFamily="2" charset="0"/>
                <a:cs typeface="Poppins" panose="00000500000000000000" pitchFamily="2" charset="0"/>
              </a:rPr>
              <a:t>20XX-20XX</a:t>
            </a:r>
            <a:endParaRPr kumimoji="0" lang="en-US" altLang="en-US" i="0" u="none" strike="noStrike" cap="none" normalizeH="0" baseline="0" dirty="0">
              <a:ln>
                <a:noFill/>
              </a:ln>
              <a:solidFill>
                <a:schemeClr val="bg1">
                  <a:lumMod val="65000"/>
                </a:schemeClr>
              </a:solidFill>
              <a:effectLst/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sp>
        <p:nvSpPr>
          <p:cNvPr id="17" name="Rectangle 317">
            <a:extLst>
              <a:ext uri="{FF2B5EF4-FFF2-40B4-BE49-F238E27FC236}">
                <a16:creationId xmlns:a16="http://schemas.microsoft.com/office/drawing/2014/main" id="{ADDD65CD-8919-E5EC-1C80-11B323A5769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89025" y="5148115"/>
            <a:ext cx="1508426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1" i="0" u="none" strike="noStrike" cap="none" normalizeH="0" baseline="0" dirty="0" err="1">
                <a:ln>
                  <a:noFill/>
                </a:ln>
                <a:effectLst/>
                <a:latin typeface="Poppins" panose="00000500000000000000" pitchFamily="2" charset="0"/>
                <a:cs typeface="Poppins" panose="00000500000000000000" pitchFamily="2" charset="0"/>
              </a:rPr>
              <a:t>Plongiste</a:t>
            </a:r>
            <a:r>
              <a:rPr kumimoji="0" lang="en-US" altLang="en-US" sz="1200" b="1" i="0" u="none" strike="noStrike" cap="none" normalizeH="0" baseline="0" dirty="0">
                <a:ln>
                  <a:noFill/>
                </a:ln>
                <a:effectLst/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kumimoji="0" lang="en-US" altLang="en-US" sz="1200" b="1" i="0" u="none" strike="noStrike" cap="none" normalizeH="0" baseline="0" dirty="0" err="1">
                <a:ln>
                  <a:noFill/>
                </a:ln>
                <a:effectLst/>
                <a:latin typeface="Poppins" panose="00000500000000000000" pitchFamily="2" charset="0"/>
                <a:cs typeface="Poppins" panose="00000500000000000000" pitchFamily="2" charset="0"/>
              </a:rPr>
              <a:t>débutant</a:t>
            </a:r>
            <a:endParaRPr kumimoji="0" lang="en-US" altLang="en-US" sz="2000" b="0" i="0" u="none" strike="noStrike" cap="none" normalizeH="0" baseline="0" dirty="0">
              <a:ln>
                <a:noFill/>
              </a:ln>
              <a:effectLst/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sp>
        <p:nvSpPr>
          <p:cNvPr id="27" name="Rectangle 324">
            <a:extLst>
              <a:ext uri="{FF2B5EF4-FFF2-40B4-BE49-F238E27FC236}">
                <a16:creationId xmlns:a16="http://schemas.microsoft.com/office/drawing/2014/main" id="{3D4B5F17-FB8F-CF10-BD00-D2612E6C06C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98441" y="5335952"/>
            <a:ext cx="460062" cy="1692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1100" dirty="0" err="1">
                <a:latin typeface="Poppins" panose="00000500000000000000" pitchFamily="2" charset="0"/>
                <a:cs typeface="Poppins" panose="00000500000000000000" pitchFamily="2" charset="0"/>
              </a:rPr>
              <a:t>Flunch</a:t>
            </a:r>
            <a:endParaRPr kumimoji="0" lang="en-US" altLang="en-US" i="0" u="none" strike="noStrike" cap="none" normalizeH="0" baseline="0" dirty="0">
              <a:ln>
                <a:noFill/>
              </a:ln>
              <a:effectLst/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sp>
        <p:nvSpPr>
          <p:cNvPr id="28" name="Rectangle 325">
            <a:extLst>
              <a:ext uri="{FF2B5EF4-FFF2-40B4-BE49-F238E27FC236}">
                <a16:creationId xmlns:a16="http://schemas.microsoft.com/office/drawing/2014/main" id="{A1E093B6-B958-AE3B-1B10-427282BB860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95375" y="5503715"/>
            <a:ext cx="732573" cy="1692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i="0" u="none" strike="noStrike" cap="none" normalizeH="0" baseline="0" dirty="0">
                <a:ln>
                  <a:noFill/>
                </a:ln>
                <a:solidFill>
                  <a:schemeClr val="bg1">
                    <a:lumMod val="65000"/>
                  </a:schemeClr>
                </a:solidFill>
                <a:effectLst/>
                <a:latin typeface="Poppins" panose="00000500000000000000" pitchFamily="2" charset="0"/>
                <a:cs typeface="Poppins" panose="00000500000000000000" pitchFamily="2" charset="0"/>
              </a:rPr>
              <a:t>Ville- Pays</a:t>
            </a:r>
            <a:endParaRPr kumimoji="0" lang="en-US" altLang="en-US" i="0" u="none" strike="noStrike" cap="none" normalizeH="0" baseline="0" dirty="0">
              <a:ln>
                <a:noFill/>
              </a:ln>
              <a:solidFill>
                <a:schemeClr val="bg1">
                  <a:lumMod val="65000"/>
                </a:schemeClr>
              </a:solidFill>
              <a:effectLst/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sp>
        <p:nvSpPr>
          <p:cNvPr id="29" name="Rectangle 325">
            <a:extLst>
              <a:ext uri="{FF2B5EF4-FFF2-40B4-BE49-F238E27FC236}">
                <a16:creationId xmlns:a16="http://schemas.microsoft.com/office/drawing/2014/main" id="{683ACD77-B2AF-E9DC-B2CF-5AA466BD451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89113" y="5675745"/>
            <a:ext cx="714939" cy="1692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i="0" u="none" strike="noStrike" cap="none" normalizeH="0" baseline="0" dirty="0">
                <a:ln>
                  <a:noFill/>
                </a:ln>
                <a:solidFill>
                  <a:schemeClr val="bg1">
                    <a:lumMod val="65000"/>
                  </a:schemeClr>
                </a:solidFill>
                <a:effectLst/>
                <a:latin typeface="Poppins" panose="00000500000000000000" pitchFamily="2" charset="0"/>
                <a:cs typeface="Poppins" panose="00000500000000000000" pitchFamily="2" charset="0"/>
              </a:rPr>
              <a:t>2005-2017</a:t>
            </a:r>
            <a:endParaRPr kumimoji="0" lang="en-US" altLang="en-US" i="0" u="none" strike="noStrike" cap="none" normalizeH="0" baseline="0" dirty="0">
              <a:ln>
                <a:noFill/>
              </a:ln>
              <a:solidFill>
                <a:schemeClr val="bg1">
                  <a:lumMod val="65000"/>
                </a:schemeClr>
              </a:solidFill>
              <a:effectLst/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sp>
        <p:nvSpPr>
          <p:cNvPr id="38" name="Rectangle 317">
            <a:extLst>
              <a:ext uri="{FF2B5EF4-FFF2-40B4-BE49-F238E27FC236}">
                <a16:creationId xmlns:a16="http://schemas.microsoft.com/office/drawing/2014/main" id="{D6FB8770-21DB-0AFE-AD87-4086F7789EF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89025" y="7007419"/>
            <a:ext cx="673261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1200" b="1" dirty="0" err="1">
                <a:latin typeface="Poppins" panose="00000500000000000000" pitchFamily="2" charset="0"/>
                <a:cs typeface="Poppins" panose="00000500000000000000" pitchFamily="2" charset="0"/>
              </a:rPr>
              <a:t>Commis</a:t>
            </a:r>
            <a:endParaRPr kumimoji="0" lang="en-US" altLang="en-US" sz="2000" b="0" i="0" u="none" strike="noStrike" cap="none" normalizeH="0" baseline="0" dirty="0">
              <a:ln>
                <a:noFill/>
              </a:ln>
              <a:effectLst/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sp>
        <p:nvSpPr>
          <p:cNvPr id="39" name="Rectangle 324">
            <a:extLst>
              <a:ext uri="{FF2B5EF4-FFF2-40B4-BE49-F238E27FC236}">
                <a16:creationId xmlns:a16="http://schemas.microsoft.com/office/drawing/2014/main" id="{80D06C2E-2BF2-7DDE-195C-C420517807D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98441" y="7195256"/>
            <a:ext cx="637995" cy="1692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i="0" u="none" strike="noStrike" cap="none" normalizeH="0" baseline="0" dirty="0" err="1">
                <a:ln>
                  <a:noFill/>
                </a:ln>
                <a:effectLst/>
                <a:latin typeface="Poppins" panose="00000500000000000000" pitchFamily="2" charset="0"/>
                <a:cs typeface="Poppins" panose="00000500000000000000" pitchFamily="2" charset="0"/>
              </a:rPr>
              <a:t>Chipiona</a:t>
            </a:r>
            <a:endParaRPr kumimoji="0" lang="en-US" altLang="en-US" i="0" u="none" strike="noStrike" cap="none" normalizeH="0" baseline="0" dirty="0">
              <a:ln>
                <a:noFill/>
              </a:ln>
              <a:effectLst/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sp>
        <p:nvSpPr>
          <p:cNvPr id="40" name="Rectangle 325">
            <a:extLst>
              <a:ext uri="{FF2B5EF4-FFF2-40B4-BE49-F238E27FC236}">
                <a16:creationId xmlns:a16="http://schemas.microsoft.com/office/drawing/2014/main" id="{D3CF70DB-2F3E-C4F9-219B-57B51850EDF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95375" y="7363019"/>
            <a:ext cx="399148" cy="1692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1100" dirty="0" err="1">
                <a:solidFill>
                  <a:schemeClr val="bg1">
                    <a:lumMod val="65000"/>
                  </a:schemeClr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Issou</a:t>
            </a:r>
            <a:r>
              <a:rPr lang="en-US" altLang="en-US" sz="1100" dirty="0">
                <a:solidFill>
                  <a:schemeClr val="bg1">
                    <a:lumMod val="65000"/>
                  </a:schemeClr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endParaRPr kumimoji="0" lang="en-US" altLang="en-US" i="0" u="none" strike="noStrike" cap="none" normalizeH="0" baseline="0" dirty="0">
              <a:ln>
                <a:noFill/>
              </a:ln>
              <a:solidFill>
                <a:schemeClr val="bg1">
                  <a:lumMod val="65000"/>
                </a:schemeClr>
              </a:solidFill>
              <a:effectLst/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sp>
        <p:nvSpPr>
          <p:cNvPr id="41" name="Rectangle 325">
            <a:extLst>
              <a:ext uri="{FF2B5EF4-FFF2-40B4-BE49-F238E27FC236}">
                <a16:creationId xmlns:a16="http://schemas.microsoft.com/office/drawing/2014/main" id="{D7955D4B-B76D-2338-C45D-56E1DCE128C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89113" y="7535049"/>
            <a:ext cx="769441" cy="1692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i="0" u="none" strike="noStrike" cap="none" normalizeH="0" baseline="0" dirty="0">
                <a:ln>
                  <a:noFill/>
                </a:ln>
                <a:solidFill>
                  <a:schemeClr val="bg1">
                    <a:lumMod val="65000"/>
                  </a:schemeClr>
                </a:solidFill>
                <a:effectLst/>
                <a:latin typeface="Poppins" panose="00000500000000000000" pitchFamily="2" charset="0"/>
                <a:cs typeface="Poppins" panose="00000500000000000000" pitchFamily="2" charset="0"/>
              </a:rPr>
              <a:t>2000-2005</a:t>
            </a:r>
            <a:endParaRPr kumimoji="0" lang="en-US" altLang="en-US" i="0" u="none" strike="noStrike" cap="none" normalizeH="0" baseline="0" dirty="0">
              <a:ln>
                <a:noFill/>
              </a:ln>
              <a:solidFill>
                <a:schemeClr val="bg1">
                  <a:lumMod val="65000"/>
                </a:schemeClr>
              </a:solidFill>
              <a:effectLst/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sp>
        <p:nvSpPr>
          <p:cNvPr id="2" name="Zone de texte 25">
            <a:extLst>
              <a:ext uri="{FF2B5EF4-FFF2-40B4-BE49-F238E27FC236}">
                <a16:creationId xmlns:a16="http://schemas.microsoft.com/office/drawing/2014/main" id="{292CE1C1-A697-1262-BA00-16A19783EC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77523" y="10425113"/>
            <a:ext cx="1743710" cy="225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800" dirty="0">
                <a:solidFill>
                  <a:srgbClr val="FFFF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ourier New" panose="02070309020205020404" pitchFamily="49" charset="0"/>
              </a:rPr>
              <a:t>©AZURIUS – Modeles-de-cv.com</a:t>
            </a:r>
            <a:endParaRPr lang="fr-FR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69157491-7874-5173-42D9-1AE15CCFB335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327898" y="205735"/>
            <a:ext cx="2054370" cy="1681370"/>
          </a:xfrm>
          <a:prstGeom prst="rect">
            <a:avLst/>
          </a:prstGeom>
        </p:spPr>
      </p:pic>
      <p:sp>
        <p:nvSpPr>
          <p:cNvPr id="4" name="Rectangle 325">
            <a:extLst>
              <a:ext uri="{FF2B5EF4-FFF2-40B4-BE49-F238E27FC236}">
                <a16:creationId xmlns:a16="http://schemas.microsoft.com/office/drawing/2014/main" id="{8DB0E997-60C8-EBAB-3492-BF90378E4F1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89025" y="3484172"/>
            <a:ext cx="732573" cy="1692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i="0" u="none" strike="noStrike" cap="none" normalizeH="0" baseline="0" dirty="0">
                <a:ln>
                  <a:noFill/>
                </a:ln>
                <a:solidFill>
                  <a:schemeClr val="bg1">
                    <a:lumMod val="65000"/>
                  </a:schemeClr>
                </a:solidFill>
                <a:effectLst/>
                <a:latin typeface="Poppins" panose="00000500000000000000" pitchFamily="2" charset="0"/>
                <a:cs typeface="Poppins" panose="00000500000000000000" pitchFamily="2" charset="0"/>
              </a:rPr>
              <a:t>Ville- Pays</a:t>
            </a:r>
            <a:endParaRPr kumimoji="0" lang="en-US" altLang="en-US" i="0" u="none" strike="noStrike" cap="none" normalizeH="0" baseline="0" dirty="0">
              <a:ln>
                <a:noFill/>
              </a:ln>
              <a:solidFill>
                <a:schemeClr val="bg1">
                  <a:lumMod val="65000"/>
                </a:schemeClr>
              </a:solidFill>
              <a:effectLst/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4CC21D38-FC2E-6735-CB0F-E360A99D44F8}"/>
              </a:ext>
            </a:extLst>
          </p:cNvPr>
          <p:cNvSpPr txBox="1"/>
          <p:nvPr/>
        </p:nvSpPr>
        <p:spPr>
          <a:xfrm>
            <a:off x="3396035" y="7772467"/>
            <a:ext cx="36370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X</a:t>
            </a:r>
          </a:p>
        </p:txBody>
      </p:sp>
    </p:spTree>
    <p:extLst>
      <p:ext uri="{BB962C8B-B14F-4D97-AF65-F5344CB8AC3E}">
        <p14:creationId xmlns:p14="http://schemas.microsoft.com/office/powerpoint/2010/main" val="2846322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Image 16">
            <a:hlinkClick r:id="rId2"/>
            <a:extLst>
              <a:ext uri="{FF2B5EF4-FFF2-40B4-BE49-F238E27FC236}">
                <a16:creationId xmlns:a16="http://schemas.microsoft.com/office/drawing/2014/main" id="{D7FA0E45-F851-297B-5030-9AAC0738EEF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81055" y="212218"/>
            <a:ext cx="1411605" cy="264795"/>
          </a:xfrm>
          <a:prstGeom prst="rect">
            <a:avLst/>
          </a:prstGeom>
          <a:noFill/>
          <a:ln>
            <a:noFill/>
          </a:ln>
        </p:spPr>
      </p:pic>
      <p:pic>
        <p:nvPicPr>
          <p:cNvPr id="2067" name="Image 11">
            <a:hlinkClick r:id="rId4"/>
            <a:extLst>
              <a:ext uri="{FF2B5EF4-FFF2-40B4-BE49-F238E27FC236}">
                <a16:creationId xmlns:a16="http://schemas.microsoft.com/office/drawing/2014/main" id="{C6894FDA-04B0-575C-EBF5-6F60DB84ACE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1971931"/>
            <a:ext cx="7562850" cy="38745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8" name="Rectangle 21">
            <a:extLst>
              <a:ext uri="{FF2B5EF4-FFF2-40B4-BE49-F238E27FC236}">
                <a16:creationId xmlns:a16="http://schemas.microsoft.com/office/drawing/2014/main" id="{EACCF05A-6FD0-E3ED-BF53-248F2ECE4B8A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75628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sp>
        <p:nvSpPr>
          <p:cNvPr id="19" name="Rectangle 22">
            <a:extLst>
              <a:ext uri="{FF2B5EF4-FFF2-40B4-BE49-F238E27FC236}">
                <a16:creationId xmlns:a16="http://schemas.microsoft.com/office/drawing/2014/main" id="{E628E8B3-047A-0153-89F6-DD31B587041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0190" y="814181"/>
            <a:ext cx="75628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3022600" algn="l"/>
                <a:tab pos="4951413" algn="l"/>
                <a:tab pos="52212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3022600" algn="l"/>
                <a:tab pos="4951413" algn="l"/>
                <a:tab pos="52212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3022600" algn="l"/>
                <a:tab pos="4951413" algn="l"/>
                <a:tab pos="52212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3022600" algn="l"/>
                <a:tab pos="4951413" algn="l"/>
                <a:tab pos="52212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3022600" algn="l"/>
                <a:tab pos="4951413" algn="l"/>
                <a:tab pos="52212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3022600" algn="l"/>
                <a:tab pos="4951413" algn="l"/>
                <a:tab pos="52212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3022600" algn="l"/>
                <a:tab pos="4951413" algn="l"/>
                <a:tab pos="52212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3022600" algn="l"/>
                <a:tab pos="4951413" algn="l"/>
                <a:tab pos="52212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3022600" algn="l"/>
                <a:tab pos="4951413" algn="l"/>
                <a:tab pos="52212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022600" algn="l"/>
                <a:tab pos="4951413" algn="l"/>
                <a:tab pos="5221288" algn="l"/>
              </a:tabLst>
            </a:pPr>
            <a:r>
              <a:rPr kumimoji="0" lang="fr-FR" altLang="fr-FR" sz="2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Poppins" panose="00000500000000000000" pitchFamily="2" charset="0"/>
                <a:ea typeface="Times New Roman" panose="02020603050405020304" pitchFamily="18" charset="0"/>
                <a:cs typeface="Poppins" panose="00000500000000000000" pitchFamily="2" charset="0"/>
              </a:rPr>
              <a:t>Cher(e) Candidat(e),</a:t>
            </a:r>
            <a:endParaRPr kumimoji="0" lang="fr-FR" altLang="fr-FR" sz="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022600" algn="l"/>
                <a:tab pos="4951413" algn="l"/>
                <a:tab pos="5221288" algn="l"/>
              </a:tabLst>
            </a:pPr>
            <a:r>
              <a:rPr kumimoji="0" lang="fr-FR" altLang="fr-FR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Poppins" panose="00000500000000000000" pitchFamily="2" charset="0"/>
                <a:ea typeface="MS Mincho" panose="02020609040205080304" pitchFamily="49" charset="-128"/>
                <a:cs typeface="Poppins" panose="00000500000000000000" pitchFamily="2" charset="0"/>
              </a:rPr>
              <a:t>Réalisez le CV parfait en moins de 5 minutes grâce à notre créateur de CV online :</a:t>
            </a:r>
            <a:r>
              <a:rPr kumimoji="0" lang="fr-FR" altLang="fr-FR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MS Mincho" panose="02020609040205080304" pitchFamily="49" charset="-128"/>
                <a:cs typeface="Calibri" panose="020F0502020204030204" pitchFamily="34" charset="0"/>
              </a:rPr>
              <a:t> </a:t>
            </a:r>
            <a:r>
              <a:rPr kumimoji="0" lang="fr-FR" altLang="fr-FR" sz="1100" b="1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Poppins" panose="00000500000000000000" pitchFamily="2" charset="0"/>
                <a:ea typeface="Calibri" panose="020F0502020204030204" pitchFamily="34" charset="0"/>
                <a:cs typeface="Poppins" panose="00000500000000000000" pitchFamily="2" charset="0"/>
                <a:hlinkClick r:id="rId4"/>
              </a:rPr>
              <a:t>CVcrea.fr</a:t>
            </a:r>
            <a:r>
              <a:rPr kumimoji="0" lang="fr-FR" altLang="fr-FR" sz="1600" b="0" i="0" u="none" strike="noStrike" cap="none" normalizeH="0" baseline="0" dirty="0">
                <a:ln>
                  <a:noFill/>
                </a:ln>
                <a:solidFill>
                  <a:srgbClr val="0000FF"/>
                </a:solidFill>
                <a:effectLst/>
                <a:latin typeface="Calibri" panose="020F0502020204030204" pitchFamily="34" charset="0"/>
                <a:ea typeface="MS Mincho" panose="02020609040205080304" pitchFamily="49" charset="-128"/>
                <a:cs typeface="Calibri" panose="020F0502020204030204" pitchFamily="34" charset="0"/>
              </a:rPr>
              <a:t> </a:t>
            </a:r>
            <a:endParaRPr kumimoji="0" lang="fr-FR" altLang="fr-FR" sz="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022600" algn="l"/>
                <a:tab pos="4951413" algn="l"/>
                <a:tab pos="5221288" algn="l"/>
              </a:tabLst>
            </a:pPr>
            <a:r>
              <a:rPr kumimoji="0" lang="fr-FR" altLang="fr-FR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Poppins" panose="00000500000000000000" pitchFamily="2" charset="0"/>
                <a:ea typeface="MS Mincho" panose="02020609040205080304" pitchFamily="49" charset="-128"/>
                <a:cs typeface="Poppins" panose="00000500000000000000" pitchFamily="2" charset="0"/>
              </a:rPr>
              <a:t>Modèles de CV originaux, exemples d’accroches, liste de compétences, tout pour faire un bon CV !</a:t>
            </a:r>
            <a:endParaRPr kumimoji="0" lang="fr-FR" altLang="fr-F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0" name="Rectangle 23">
            <a:extLst>
              <a:ext uri="{FF2B5EF4-FFF2-40B4-BE49-F238E27FC236}">
                <a16:creationId xmlns:a16="http://schemas.microsoft.com/office/drawing/2014/main" id="{D53E5A89-18FF-3BA8-FB49-081DD64207F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0190" y="1386349"/>
            <a:ext cx="756285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altLang="fr-FR" sz="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fr-FR" altLang="fr-FR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br>
              <a:rPr kumimoji="0" lang="fr-FR" altLang="fr-FR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MS Mincho" panose="02020609040205080304" pitchFamily="49" charset="-128"/>
                <a:cs typeface="Calibri" panose="020F0502020204030204" pitchFamily="34" charset="0"/>
              </a:rPr>
            </a:br>
            <a:r>
              <a:rPr kumimoji="0" lang="fr-FR" altLang="fr-FR" sz="1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MS Mincho" panose="02020609040205080304" pitchFamily="49" charset="-128"/>
                <a:cs typeface="Calibri" panose="020F0502020204030204" pitchFamily="34" charset="0"/>
                <a:sym typeface="Wingdings" panose="05000000000000000000" pitchFamily="2" charset="2"/>
              </a:rPr>
              <a:t></a:t>
            </a:r>
            <a:r>
              <a:rPr kumimoji="0" lang="fr-FR" altLang="fr-FR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MS Mincho" panose="02020609040205080304" pitchFamily="49" charset="-128"/>
                <a:cs typeface="Calibri" panose="020F0502020204030204" pitchFamily="34" charset="0"/>
              </a:rPr>
              <a:t> </a:t>
            </a:r>
            <a:r>
              <a:rPr kumimoji="0" lang="fr-FR" altLang="fr-FR" sz="11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Poppins" panose="00000500000000000000" pitchFamily="2" charset="0"/>
                <a:ea typeface="MS Mincho" panose="02020609040205080304" pitchFamily="49" charset="-128"/>
                <a:cs typeface="Poppins" panose="00000500000000000000" pitchFamily="2" charset="0"/>
                <a:sym typeface="Wingdings" panose="05000000000000000000" pitchFamily="2" charset="2"/>
              </a:rPr>
              <a:t>Cr</a:t>
            </a:r>
            <a:r>
              <a:rPr kumimoji="0" lang="fr-FR" altLang="fr-FR" sz="11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MS Mincho" panose="02020609040205080304" pitchFamily="49" charset="-128"/>
                <a:cs typeface="Poppins" panose="00000500000000000000" pitchFamily="2" charset="0"/>
                <a:sym typeface="Wingdings" panose="05000000000000000000" pitchFamily="2" charset="2"/>
              </a:rPr>
              <a:t>é</a:t>
            </a:r>
            <a:r>
              <a:rPr kumimoji="0" lang="fr-FR" altLang="fr-FR" sz="11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Poppins" panose="00000500000000000000" pitchFamily="2" charset="0"/>
                <a:ea typeface="MS Mincho" panose="02020609040205080304" pitchFamily="49" charset="-128"/>
                <a:cs typeface="Poppins" panose="00000500000000000000" pitchFamily="2" charset="0"/>
                <a:sym typeface="Wingdings" panose="05000000000000000000" pitchFamily="2" charset="2"/>
              </a:rPr>
              <a:t>ez et t</a:t>
            </a:r>
            <a:r>
              <a:rPr kumimoji="0" lang="fr-FR" altLang="fr-FR" sz="11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MS Mincho" panose="02020609040205080304" pitchFamily="49" charset="-128"/>
                <a:cs typeface="Poppins" panose="00000500000000000000" pitchFamily="2" charset="0"/>
                <a:sym typeface="Wingdings" panose="05000000000000000000" pitchFamily="2" charset="2"/>
              </a:rPr>
              <a:t>é</a:t>
            </a:r>
            <a:r>
              <a:rPr kumimoji="0" lang="fr-FR" altLang="fr-FR" sz="11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Poppins" panose="00000500000000000000" pitchFamily="2" charset="0"/>
                <a:ea typeface="MS Mincho" panose="02020609040205080304" pitchFamily="49" charset="-128"/>
                <a:cs typeface="Poppins" panose="00000500000000000000" pitchFamily="2" charset="0"/>
                <a:sym typeface="Wingdings" panose="05000000000000000000" pitchFamily="2" charset="2"/>
              </a:rPr>
              <a:t>l</a:t>
            </a:r>
            <a:r>
              <a:rPr kumimoji="0" lang="fr-FR" altLang="fr-FR" sz="11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MS Mincho" panose="02020609040205080304" pitchFamily="49" charset="-128"/>
                <a:cs typeface="Poppins" panose="00000500000000000000" pitchFamily="2" charset="0"/>
                <a:sym typeface="Wingdings" panose="05000000000000000000" pitchFamily="2" charset="2"/>
              </a:rPr>
              <a:t>é</a:t>
            </a:r>
            <a:r>
              <a:rPr kumimoji="0" lang="fr-FR" altLang="fr-FR" sz="11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Poppins" panose="00000500000000000000" pitchFamily="2" charset="0"/>
                <a:ea typeface="MS Mincho" panose="02020609040205080304" pitchFamily="49" charset="-128"/>
                <a:cs typeface="Poppins" panose="00000500000000000000" pitchFamily="2" charset="0"/>
                <a:sym typeface="Wingdings" panose="05000000000000000000" pitchFamily="2" charset="2"/>
              </a:rPr>
              <a:t>chargez votre CV en ligne sur :</a:t>
            </a:r>
            <a:r>
              <a:rPr kumimoji="0" lang="fr-FR" altLang="fr-FR" sz="1600" b="1" i="0" u="none" strike="noStrike" cap="none" normalizeH="0" baseline="0" dirty="0">
                <a:ln>
                  <a:noFill/>
                </a:ln>
                <a:solidFill>
                  <a:srgbClr val="0000FF"/>
                </a:solidFill>
                <a:effectLst/>
                <a:latin typeface="Calibri" panose="020F0502020204030204" pitchFamily="34" charset="0"/>
                <a:ea typeface="MS Mincho" panose="02020609040205080304" pitchFamily="49" charset="-128"/>
                <a:cs typeface="Calibri" panose="020F0502020204030204" pitchFamily="34" charset="0"/>
                <a:sym typeface="Wingdings" panose="05000000000000000000" pitchFamily="2" charset="2"/>
              </a:rPr>
              <a:t> </a:t>
            </a:r>
            <a:r>
              <a:rPr kumimoji="0" lang="fr-FR" altLang="fr-FR" sz="1100" b="1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Poppins" panose="00000500000000000000" pitchFamily="2" charset="0"/>
                <a:ea typeface="Calibri" panose="020F0502020204030204" pitchFamily="34" charset="0"/>
                <a:cs typeface="Poppins" panose="00000500000000000000" pitchFamily="2" charset="0"/>
                <a:sym typeface="Wingdings" panose="05000000000000000000" pitchFamily="2" charset="2"/>
                <a:hlinkClick r:id="rId4"/>
              </a:rPr>
              <a:t>cvcrea.fr</a:t>
            </a:r>
            <a:r>
              <a:rPr kumimoji="0" lang="fr-FR" altLang="fr-FR" sz="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sym typeface="Wingdings" panose="05000000000000000000" pitchFamily="2" charset="2"/>
              </a:rPr>
              <a:t> </a:t>
            </a:r>
            <a:endParaRPr kumimoji="0" lang="fr-FR" altLang="fr-FR" sz="12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ea typeface="MS Mincho" panose="02020609040205080304" pitchFamily="49" charset="-128"/>
              <a:cs typeface="Calibri" panose="020F0502020204030204" pitchFamily="34" charset="0"/>
              <a:sym typeface="Wingdings" panose="05000000000000000000" pitchFamily="2" charset="2"/>
            </a:endParaRPr>
          </a:p>
        </p:txBody>
      </p:sp>
      <p:cxnSp>
        <p:nvCxnSpPr>
          <p:cNvPr id="21" name="Connecteur droit 20">
            <a:extLst>
              <a:ext uri="{FF2B5EF4-FFF2-40B4-BE49-F238E27FC236}">
                <a16:creationId xmlns:a16="http://schemas.microsoft.com/office/drawing/2014/main" id="{36DE3518-3496-4B8B-4E9F-0827AADCD198}"/>
              </a:ext>
            </a:extLst>
          </p:cNvPr>
          <p:cNvCxnSpPr/>
          <p:nvPr/>
        </p:nvCxnSpPr>
        <p:spPr>
          <a:xfrm>
            <a:off x="2192020" y="6000930"/>
            <a:ext cx="3178810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Rectangle 25">
            <a:extLst>
              <a:ext uri="{FF2B5EF4-FFF2-40B4-BE49-F238E27FC236}">
                <a16:creationId xmlns:a16="http://schemas.microsoft.com/office/drawing/2014/main" id="{A30E9C3F-C293-5C37-3332-1AF33701251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9437" y="6350855"/>
            <a:ext cx="6274475" cy="27853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539750" eaLnBrk="0" fontAlgn="base" hangingPunct="0">
              <a:spcBef>
                <a:spcPct val="0"/>
              </a:spcBef>
              <a:spcAft>
                <a:spcPct val="0"/>
              </a:spcAft>
              <a:tabLst>
                <a:tab pos="269875" algn="l"/>
                <a:tab pos="4951413" algn="l"/>
                <a:tab pos="52212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269875" algn="l"/>
                <a:tab pos="4951413" algn="l"/>
                <a:tab pos="52212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269875" algn="l"/>
                <a:tab pos="4951413" algn="l"/>
                <a:tab pos="52212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269875" algn="l"/>
                <a:tab pos="4951413" algn="l"/>
                <a:tab pos="52212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269875" algn="l"/>
                <a:tab pos="4951413" algn="l"/>
                <a:tab pos="52212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269875" algn="l"/>
                <a:tab pos="4951413" algn="l"/>
                <a:tab pos="52212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269875" algn="l"/>
                <a:tab pos="4951413" algn="l"/>
                <a:tab pos="52212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269875" algn="l"/>
                <a:tab pos="4951413" algn="l"/>
                <a:tab pos="52212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269875" algn="l"/>
                <a:tab pos="4951413" algn="l"/>
                <a:tab pos="52212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defTabSz="914400"/>
            <a:br>
              <a:rPr kumimoji="0" lang="fr-FR" altLang="fr-FR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Poppins" panose="00000500000000000000" pitchFamily="2" charset="0"/>
                <a:ea typeface="Calibri" panose="020F0502020204030204" pitchFamily="34" charset="0"/>
                <a:cs typeface="Poppins" panose="00000500000000000000" pitchFamily="2" charset="0"/>
              </a:rPr>
            </a:br>
            <a:r>
              <a:rPr kumimoji="0" lang="fr-FR" altLang="fr-FR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Poppins" panose="00000500000000000000" pitchFamily="2" charset="0"/>
                <a:ea typeface="Calibri" panose="020F0502020204030204" pitchFamily="34" charset="0"/>
                <a:cs typeface="Poppins" panose="00000500000000000000" pitchFamily="2" charset="0"/>
              </a:rPr>
              <a:t>Découvrez également tous nos articles qui vous aideront à atteindre vos objectifs :</a:t>
            </a:r>
          </a:p>
          <a:p>
            <a:pPr marL="0" marR="0" lvl="0" indent="5397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69875" algn="l"/>
                <a:tab pos="4951413" algn="l"/>
                <a:tab pos="5221288" algn="l"/>
              </a:tabLst>
            </a:pPr>
            <a:endParaRPr lang="fr-FR" altLang="fr-FR" sz="1100" dirty="0">
              <a:latin typeface="Poppins" panose="00000500000000000000" pitchFamily="2" charset="0"/>
              <a:ea typeface="Calibri" panose="020F0502020204030204" pitchFamily="34" charset="0"/>
              <a:cs typeface="Poppins" panose="00000500000000000000" pitchFamily="2" charset="0"/>
            </a:endParaRPr>
          </a:p>
          <a:p>
            <a:pPr marL="0" marR="0" lvl="0" indent="5397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69875" algn="l"/>
                <a:tab pos="4951413" algn="l"/>
                <a:tab pos="5221288" algn="l"/>
              </a:tabLst>
            </a:pPr>
            <a:endParaRPr kumimoji="0" lang="fr-FR" altLang="fr-FR" sz="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615950" marR="0" lvl="0" indent="-1714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>
                <a:tab pos="269875" algn="l"/>
                <a:tab pos="4951413" algn="l"/>
                <a:tab pos="5221288" algn="l"/>
              </a:tabLst>
            </a:pPr>
            <a:r>
              <a:rPr kumimoji="0" lang="fr-FR" altLang="fr-FR" sz="11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Poppins" panose="00000500000000000000" pitchFamily="2" charset="0"/>
                <a:ea typeface="Calibri" panose="020F0502020204030204" pitchFamily="34" charset="0"/>
                <a:cs typeface="Poppins" panose="00000500000000000000" pitchFamily="2" charset="0"/>
                <a:hlinkClick r:id="rId6"/>
              </a:rPr>
              <a:t>Comment faire un CV</a:t>
            </a:r>
            <a:endParaRPr lang="fr-FR" altLang="fr-FR" sz="1100" dirty="0">
              <a:solidFill>
                <a:srgbClr val="0070C0"/>
              </a:solidFill>
              <a:latin typeface="Poppins" panose="00000500000000000000" pitchFamily="2" charset="0"/>
              <a:ea typeface="Calibri" panose="020F0502020204030204" pitchFamily="34" charset="0"/>
              <a:cs typeface="Poppins" panose="00000500000000000000" pitchFamily="2" charset="0"/>
            </a:endParaRPr>
          </a:p>
          <a:p>
            <a:pPr marL="615950" marR="0" lvl="0" indent="-1714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>
                <a:tab pos="269875" algn="l"/>
                <a:tab pos="4951413" algn="l"/>
                <a:tab pos="5221288" algn="l"/>
              </a:tabLst>
            </a:pPr>
            <a:endParaRPr kumimoji="0" lang="fr-FR" altLang="fr-FR" sz="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615950" marR="0" lvl="0" indent="-1714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>
                <a:tab pos="269875" algn="l"/>
                <a:tab pos="4951413" algn="l"/>
                <a:tab pos="5221288" algn="l"/>
              </a:tabLst>
            </a:pPr>
            <a:r>
              <a:rPr kumimoji="0" lang="fr-FR" altLang="fr-FR" sz="11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Poppins" panose="00000500000000000000" pitchFamily="2" charset="0"/>
                <a:ea typeface="Calibri" panose="020F0502020204030204" pitchFamily="34" charset="0"/>
                <a:cs typeface="Poppins" panose="00000500000000000000" pitchFamily="2" charset="0"/>
                <a:hlinkClick r:id="rId7"/>
              </a:rPr>
              <a:t>Préparer un Entretien d’Embauche</a:t>
            </a:r>
            <a:endParaRPr lang="fr-FR" altLang="fr-FR" sz="1100" dirty="0">
              <a:solidFill>
                <a:srgbClr val="0070C0"/>
              </a:solidFill>
              <a:latin typeface="Poppins" panose="00000500000000000000" pitchFamily="2" charset="0"/>
              <a:ea typeface="Calibri" panose="020F0502020204030204" pitchFamily="34" charset="0"/>
              <a:cs typeface="Poppins" panose="00000500000000000000" pitchFamily="2" charset="0"/>
            </a:endParaRPr>
          </a:p>
          <a:p>
            <a:pPr marL="615950" marR="0" lvl="0" indent="-1714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>
                <a:tab pos="269875" algn="l"/>
                <a:tab pos="4951413" algn="l"/>
                <a:tab pos="5221288" algn="l"/>
              </a:tabLst>
            </a:pPr>
            <a:endParaRPr kumimoji="0" lang="fr-FR" altLang="fr-FR" sz="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615950" marR="0" lvl="0" indent="-1714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>
                <a:tab pos="269875" algn="l"/>
                <a:tab pos="4951413" algn="l"/>
                <a:tab pos="5221288" algn="l"/>
              </a:tabLst>
            </a:pPr>
            <a:r>
              <a:rPr kumimoji="0" lang="fr-FR" altLang="fr-FR" sz="11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Poppins" panose="00000500000000000000" pitchFamily="2" charset="0"/>
                <a:ea typeface="Calibri" panose="020F0502020204030204" pitchFamily="34" charset="0"/>
                <a:cs typeface="Poppins" panose="00000500000000000000" pitchFamily="2" charset="0"/>
                <a:hlinkClick r:id="rId8"/>
              </a:rPr>
              <a:t>+ Exemples de Curriculum Vitae</a:t>
            </a:r>
            <a:endParaRPr kumimoji="0" lang="fr-FR" altLang="fr-FR" sz="1100" b="0" i="0" u="none" strike="noStrike" cap="none" normalizeH="0" baseline="0" dirty="0">
              <a:ln>
                <a:noFill/>
              </a:ln>
              <a:solidFill>
                <a:srgbClr val="0070C0"/>
              </a:solidFill>
              <a:effectLst/>
              <a:latin typeface="Poppins" panose="00000500000000000000" pitchFamily="2" charset="0"/>
              <a:ea typeface="Calibri" panose="020F0502020204030204" pitchFamily="34" charset="0"/>
              <a:cs typeface="Poppins" panose="00000500000000000000" pitchFamily="2" charset="0"/>
            </a:endParaRPr>
          </a:p>
          <a:p>
            <a:pPr marL="0" marR="0" lvl="0" indent="5397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269875" algn="l"/>
                <a:tab pos="4951413" algn="l"/>
                <a:tab pos="5221288" algn="l"/>
              </a:tabLst>
            </a:pPr>
            <a:endParaRPr kumimoji="0" lang="fr-FR" altLang="fr-FR" sz="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5397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69875" algn="l"/>
                <a:tab pos="4951413" algn="l"/>
                <a:tab pos="5221288" algn="l"/>
              </a:tabLst>
            </a:pPr>
            <a:endParaRPr kumimoji="0" lang="fr-FR" altLang="fr-FR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Poppins" panose="00000500000000000000" pitchFamily="2" charset="0"/>
              <a:ea typeface="Calibri" panose="020F0502020204030204" pitchFamily="34" charset="0"/>
              <a:cs typeface="Poppins" panose="00000500000000000000" pitchFamily="2" charset="0"/>
            </a:endParaRPr>
          </a:p>
          <a:p>
            <a:pPr marL="0" marR="0" lvl="0" indent="5397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69875" algn="l"/>
                <a:tab pos="4951413" algn="l"/>
                <a:tab pos="5221288" algn="l"/>
              </a:tabLst>
            </a:pPr>
            <a:br>
              <a:rPr kumimoji="0" lang="fr-FR" altLang="fr-FR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Poppins" panose="00000500000000000000" pitchFamily="2" charset="0"/>
                <a:ea typeface="Calibri" panose="020F0502020204030204" pitchFamily="34" charset="0"/>
                <a:cs typeface="Poppins" panose="00000500000000000000" pitchFamily="2" charset="0"/>
              </a:rPr>
            </a:br>
            <a:r>
              <a:rPr kumimoji="0" lang="fr-FR" altLang="fr-FR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Poppins" panose="00000500000000000000" pitchFamily="2" charset="0"/>
                <a:ea typeface="Calibri" panose="020F0502020204030204" pitchFamily="34" charset="0"/>
                <a:cs typeface="Poppins" panose="00000500000000000000" pitchFamily="2" charset="0"/>
              </a:rPr>
              <a:t>Vous aurez certainement besoin d’accompagner votre CV d’une </a:t>
            </a:r>
            <a:r>
              <a:rPr kumimoji="0" lang="fr-FR" altLang="fr-FR" sz="11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Poppins" panose="00000500000000000000" pitchFamily="2" charset="0"/>
                <a:ea typeface="Calibri" panose="020F0502020204030204" pitchFamily="34" charset="0"/>
                <a:cs typeface="Poppins" panose="00000500000000000000" pitchFamily="2" charset="0"/>
              </a:rPr>
              <a:t>Lettre de motivation</a:t>
            </a:r>
            <a:r>
              <a:rPr kumimoji="0" lang="fr-FR" altLang="fr-FR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Poppins" panose="00000500000000000000" pitchFamily="2" charset="0"/>
                <a:ea typeface="Calibri" panose="020F0502020204030204" pitchFamily="34" charset="0"/>
                <a:cs typeface="Poppins" panose="00000500000000000000" pitchFamily="2" charset="0"/>
              </a:rPr>
              <a:t> :</a:t>
            </a:r>
          </a:p>
          <a:p>
            <a:pPr marL="0" marR="0" lvl="0" indent="5397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69875" algn="l"/>
                <a:tab pos="4951413" algn="l"/>
                <a:tab pos="5221288" algn="l"/>
              </a:tabLst>
            </a:pPr>
            <a:endParaRPr lang="fr-FR" altLang="fr-FR" sz="1100" dirty="0">
              <a:latin typeface="Poppins" panose="00000500000000000000" pitchFamily="2" charset="0"/>
              <a:ea typeface="Calibri" panose="020F0502020204030204" pitchFamily="34" charset="0"/>
              <a:cs typeface="Poppins" panose="00000500000000000000" pitchFamily="2" charset="0"/>
            </a:endParaRPr>
          </a:p>
          <a:p>
            <a:pPr marL="0" marR="0" lvl="0" indent="5397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69875" algn="l"/>
                <a:tab pos="4951413" algn="l"/>
                <a:tab pos="5221288" algn="l"/>
              </a:tabLst>
            </a:pPr>
            <a:endParaRPr kumimoji="0" lang="fr-FR" altLang="fr-FR" sz="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444500" marR="0" lvl="0" indent="1778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269875" algn="l"/>
                <a:tab pos="4951413" algn="l"/>
                <a:tab pos="5221288" algn="l"/>
              </a:tabLst>
            </a:pPr>
            <a:r>
              <a:rPr kumimoji="0" lang="fr-FR" altLang="fr-FR" sz="11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Poppins" panose="00000500000000000000" pitchFamily="2" charset="0"/>
                <a:ea typeface="Calibri" panose="020F0502020204030204" pitchFamily="34" charset="0"/>
                <a:cs typeface="Poppins" panose="00000500000000000000" pitchFamily="2" charset="0"/>
                <a:hlinkClick r:id="rId9"/>
              </a:rPr>
              <a:t>+ Exemples de Lettre de Motivation</a:t>
            </a:r>
            <a:endParaRPr lang="fr-FR" altLang="fr-FR" sz="1100" dirty="0">
              <a:solidFill>
                <a:srgbClr val="0070C0"/>
              </a:solidFill>
              <a:latin typeface="Poppins" panose="00000500000000000000" pitchFamily="2" charset="0"/>
              <a:ea typeface="Calibri" panose="020F0502020204030204" pitchFamily="34" charset="0"/>
              <a:cs typeface="Poppins" panose="00000500000000000000" pitchFamily="2" charset="0"/>
            </a:endParaRPr>
          </a:p>
          <a:p>
            <a:pPr marL="444500" marR="0" lvl="0" indent="1778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269875" algn="l"/>
                <a:tab pos="4951413" algn="l"/>
                <a:tab pos="5221288" algn="l"/>
              </a:tabLst>
            </a:pPr>
            <a:endParaRPr kumimoji="0" lang="fr-FR" altLang="fr-FR" sz="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444500" marR="0" lvl="0" indent="1778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269875" algn="l"/>
                <a:tab pos="4951413" algn="l"/>
                <a:tab pos="5221288" algn="l"/>
              </a:tabLst>
            </a:pPr>
            <a:r>
              <a:rPr kumimoji="0" lang="fr-FR" altLang="fr-FR" sz="1200" b="1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Poppins" panose="00000500000000000000" pitchFamily="2" charset="0"/>
                <a:ea typeface="MS Mincho" panose="02020609040205080304" pitchFamily="49" charset="-128"/>
                <a:cs typeface="Poppins" panose="00000500000000000000" pitchFamily="2" charset="0"/>
                <a:hlinkClick r:id="rId10"/>
              </a:rPr>
              <a:t>Lettre de Motivation Simple</a:t>
            </a:r>
            <a:endParaRPr kumimoji="0" lang="fr-FR" altLang="fr-FR" sz="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5397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69875" algn="l"/>
                <a:tab pos="4951413" algn="l"/>
                <a:tab pos="5221288" algn="l"/>
              </a:tabLst>
            </a:pPr>
            <a:endParaRPr kumimoji="0" lang="fr-FR" altLang="fr-F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2072" name="Image 12" descr="Une image contenant texte&#10;&#10;Description générée automatiquement">
            <a:extLst>
              <a:ext uri="{FF2B5EF4-FFF2-40B4-BE49-F238E27FC236}">
                <a16:creationId xmlns:a16="http://schemas.microsoft.com/office/drawing/2014/main" id="{40EF3D1B-294D-9046-4A22-0A374FAD017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251" t="19489" r="20386" b="54288"/>
          <a:stretch>
            <a:fillRect/>
          </a:stretch>
        </p:blipFill>
        <p:spPr bwMode="auto">
          <a:xfrm>
            <a:off x="399436" y="9654968"/>
            <a:ext cx="3087688" cy="692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3" name="Rectangle 26">
            <a:extLst>
              <a:ext uri="{FF2B5EF4-FFF2-40B4-BE49-F238E27FC236}">
                <a16:creationId xmlns:a16="http://schemas.microsoft.com/office/drawing/2014/main" id="{6C9A5621-ACE3-C3E3-416C-BBBAC88848A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9436" y="9654968"/>
            <a:ext cx="7562851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3022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3022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3022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3022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3022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3022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3022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3022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3022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022600" algn="l"/>
              </a:tabLst>
            </a:pPr>
            <a:r>
              <a:rPr kumimoji="0" lang="fr-FR" altLang="fr-FR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Poppins" panose="00000500000000000000" pitchFamily="2" charset="0"/>
                <a:ea typeface="Calibri" panose="020F0502020204030204" pitchFamily="34" charset="0"/>
                <a:cs typeface="Poppins" panose="00000500000000000000" pitchFamily="2" charset="0"/>
              </a:rPr>
              <a:t>Cordialement,</a:t>
            </a:r>
            <a:endParaRPr kumimoji="0" lang="fr-FR" altLang="fr-FR" sz="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022600" algn="l"/>
              </a:tabLst>
            </a:pPr>
            <a:endParaRPr kumimoji="0" lang="fr-FR" altLang="fr-F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869968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>
            <a:extLst>
              <a:ext uri="{FF2B5EF4-FFF2-40B4-BE49-F238E27FC236}">
                <a16:creationId xmlns:a16="http://schemas.microsoft.com/office/drawing/2014/main" id="{B17603FE-373C-1163-65C6-16B0C9A74FD5}"/>
              </a:ext>
            </a:extLst>
          </p:cNvPr>
          <p:cNvSpPr txBox="1"/>
          <p:nvPr/>
        </p:nvSpPr>
        <p:spPr>
          <a:xfrm>
            <a:off x="173062" y="435354"/>
            <a:ext cx="7216726" cy="218521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Aft>
                <a:spcPts val="1000"/>
              </a:spcAft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fr-FR" sz="1100" b="1" dirty="0">
                <a:solidFill>
                  <a:srgbClr val="21212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ourier New" panose="02070309020205020404" pitchFamily="49" charset="0"/>
              </a:rPr>
              <a:t>COPYRIGHT - VEUILLEZ LIRE CE MESSAGE</a:t>
            </a:r>
            <a:endParaRPr lang="fr-FR" dirty="0">
              <a:effectLst/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algn="ctr">
              <a:spcAft>
                <a:spcPts val="1000"/>
              </a:spcAft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fr-FR" sz="1100" dirty="0">
                <a:solidFill>
                  <a:srgbClr val="21212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ourier New" panose="02070309020205020404" pitchFamily="49" charset="0"/>
              </a:rPr>
              <a:t>©Ces modèles de CV et lettres gratuits sont la propriété d'AZURIUS S.L. Vous pouvez les télécharger et les modifier librement</a:t>
            </a:r>
            <a:r>
              <a:rPr lang="fr-FR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1100" dirty="0">
                <a:solidFill>
                  <a:srgbClr val="21212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ourier New" panose="02070309020205020404" pitchFamily="49" charset="0"/>
              </a:rPr>
              <a:t>pour votre usage personnel et à des fins non commerciales seulement. Ces modèles, exemples et leurs dérivés ne peuvent en aucun cas être revendus. Ces documents, ou toute partie de ceux-ci ne peuvent être copiés, reproduits, distribués, utilisés ou réaffichés dans d'autres sites web sans le consentement préalable et écrit d’AZURIUS S.L. </a:t>
            </a:r>
            <a:endParaRPr lang="fr-FR" dirty="0">
              <a:effectLst/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algn="ctr">
              <a:spcAft>
                <a:spcPts val="1000"/>
              </a:spcAft>
              <a:tabLst>
                <a:tab pos="581660" algn="l"/>
                <a:tab pos="1163320" algn="l"/>
                <a:tab pos="1734185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fr-FR" sz="1100" dirty="0">
                <a:solidFill>
                  <a:srgbClr val="21212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ourier New" panose="02070309020205020404" pitchFamily="49" charset="0"/>
              </a:rPr>
              <a:t>N'oubliez pas de supprimer cette information copyright avant de modifier et d'imprimer votre CV. Pour toute question, écrivez à contact@modeles-de-cv.com.</a:t>
            </a:r>
            <a:endParaRPr lang="fr-FR" dirty="0">
              <a:effectLst/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fr-FR" sz="1100" dirty="0">
                <a:solidFill>
                  <a:srgbClr val="21212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ourier New" panose="02070309020205020404" pitchFamily="49" charset="0"/>
              </a:rPr>
              <a:t>Découvrez plus de modèles de CV sur </a:t>
            </a:r>
            <a:r>
              <a:rPr lang="fr-FR" sz="1100" u="sng" dirty="0">
                <a:solidFill>
                  <a:srgbClr val="0070C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ourier New" panose="02070309020205020404" pitchFamily="49" charset="0"/>
                <a:hlinkClick r:id="rId2"/>
              </a:rPr>
              <a:t>www.modeles-de-cv.com</a:t>
            </a:r>
            <a:endParaRPr lang="fr-FR" dirty="0">
              <a:effectLst/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r>
              <a:rPr lang="es-ES_tradnl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 </a:t>
            </a:r>
            <a:endParaRPr lang="fr-FR" dirty="0">
              <a:effectLst/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252827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610</TotalTime>
  <Words>353</Words>
  <Application>Microsoft Macintosh PowerPoint</Application>
  <PresentationFormat>Personnalisé</PresentationFormat>
  <Paragraphs>81</Paragraphs>
  <Slides>3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3</vt:i4>
      </vt:variant>
    </vt:vector>
  </HeadingPairs>
  <TitlesOfParts>
    <vt:vector size="9" baseType="lpstr">
      <vt:lpstr>Arial</vt:lpstr>
      <vt:lpstr>Calibri</vt:lpstr>
      <vt:lpstr>Calibri Light</vt:lpstr>
      <vt:lpstr>Cambria</vt:lpstr>
      <vt:lpstr>Poppins</vt:lpstr>
      <vt:lpstr>Office Theme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AZURIUS;Modeles-de-cv.com ©Copyright AZURIUS SL;AZURIUS SL ©Copyright;Charles Houssiaux AZURIUS SL</dc:creator>
  <cp:lastModifiedBy>GIRAUD ANTOINE</cp:lastModifiedBy>
  <cp:revision>26</cp:revision>
  <dcterms:created xsi:type="dcterms:W3CDTF">2018-03-28T07:00:48Z</dcterms:created>
  <dcterms:modified xsi:type="dcterms:W3CDTF">2024-01-31T11:50:39Z</dcterms:modified>
</cp:coreProperties>
</file>