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56" r:id="rId3"/>
    <p:sldId id="278" r:id="rId4"/>
    <p:sldId id="277" r:id="rId5"/>
    <p:sldId id="276" r:id="rId6"/>
    <p:sldId id="275" r:id="rId7"/>
    <p:sldId id="274" r:id="rId8"/>
    <p:sldId id="273" r:id="rId9"/>
    <p:sldId id="272" r:id="rId10"/>
    <p:sldId id="271" r:id="rId11"/>
    <p:sldId id="270" r:id="rId12"/>
    <p:sldId id="269" r:id="rId13"/>
    <p:sldId id="268" r:id="rId14"/>
    <p:sldId id="267" r:id="rId15"/>
    <p:sldId id="266" r:id="rId16"/>
    <p:sldId id="265" r:id="rId17"/>
    <p:sldId id="264" r:id="rId18"/>
    <p:sldId id="263" r:id="rId19"/>
    <p:sldId id="262" r:id="rId20"/>
    <p:sldId id="261" r:id="rId21"/>
    <p:sldId id="260" r:id="rId22"/>
    <p:sldId id="259" r:id="rId23"/>
    <p:sldId id="258" r:id="rId24"/>
    <p:sldId id="257"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2" autoAdjust="0"/>
    <p:restoredTop sz="94660"/>
  </p:normalViewPr>
  <p:slideViewPr>
    <p:cSldViewPr snapToGrid="0">
      <p:cViewPr varScale="1">
        <p:scale>
          <a:sx n="94" d="100"/>
          <a:sy n="94"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895347-3E12-5D8C-014A-72611827138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65A6E3E-6F22-0BFA-B422-04082099CF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3C7A480-50F3-BCB5-5D88-EB60E752BF2D}"/>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5" name="Espace réservé du pied de page 4">
            <a:extLst>
              <a:ext uri="{FF2B5EF4-FFF2-40B4-BE49-F238E27FC236}">
                <a16:creationId xmlns:a16="http://schemas.microsoft.com/office/drawing/2014/main" id="{5B20B309-1712-AAD1-EACF-A88700735D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31F264-45CD-B839-BA33-B2F806174263}"/>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152288859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AFCC17-C77C-BD86-C16C-341C08D486D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6FDA818-CB0E-EA74-3724-8C083CC61FF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81ABD6-F927-F35B-B2EF-774F41C8F820}"/>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5" name="Espace réservé du pied de page 4">
            <a:extLst>
              <a:ext uri="{FF2B5EF4-FFF2-40B4-BE49-F238E27FC236}">
                <a16:creationId xmlns:a16="http://schemas.microsoft.com/office/drawing/2014/main" id="{53AED8FB-F3B2-262A-6282-FB2A4767F0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8F3DBD-6860-90C5-1A3B-135159113CEB}"/>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280872217"/>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AD02A0-3689-B740-D991-FF70E16A0DF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13688B1-99FF-BEFE-3E21-9C0DF94B71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442DC94-0326-53FD-268F-F036AC6A876F}"/>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5" name="Espace réservé du pied de page 4">
            <a:extLst>
              <a:ext uri="{FF2B5EF4-FFF2-40B4-BE49-F238E27FC236}">
                <a16:creationId xmlns:a16="http://schemas.microsoft.com/office/drawing/2014/main" id="{55E1DD88-6D4A-C1B6-BD56-3FDC8E3C97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269C97-D999-10C3-D86E-165E453E9C94}"/>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388287542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C421C3-97D1-C887-41F9-49C9B4B73EA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FD19397-B35F-55F5-F4F4-8B899E18041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D477866-136D-92FF-44A0-6B3CDCAFABE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7B27ED0-2148-D4E0-75B4-BE19A5982A86}"/>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6" name="Espace réservé du pied de page 5">
            <a:extLst>
              <a:ext uri="{FF2B5EF4-FFF2-40B4-BE49-F238E27FC236}">
                <a16:creationId xmlns:a16="http://schemas.microsoft.com/office/drawing/2014/main" id="{5C60B85C-F4BA-0BB1-E92B-3038853779B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B979E3-D4FD-9F91-D2ED-26A8915306F0}"/>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102030301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C4C7C4-E8D4-3A66-2C3E-9753753D257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2985A2E-7730-48DB-BFDB-E80CAD38EE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D44B45D-BB28-EF45-61D5-29DFD9DEEA5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0D28DE0-9825-B878-48DD-F6FC80A3C8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0310785-6D7D-DA88-F248-FF50C58C4AB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C38CA8A-09CE-290A-77E7-9B9F8B691CD3}"/>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8" name="Espace réservé du pied de page 7">
            <a:extLst>
              <a:ext uri="{FF2B5EF4-FFF2-40B4-BE49-F238E27FC236}">
                <a16:creationId xmlns:a16="http://schemas.microsoft.com/office/drawing/2014/main" id="{9D6454DF-6AE1-BC54-6A75-25ED11FCA7D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9FF53C0-B9CB-C199-CCDE-6F8AA132F47B}"/>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357495615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E9F3B4-2ACF-2B16-B9B6-0E6A1285748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FBAC30D-69FA-6B6C-D363-F42539DBB735}"/>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4" name="Espace réservé du pied de page 3">
            <a:extLst>
              <a:ext uri="{FF2B5EF4-FFF2-40B4-BE49-F238E27FC236}">
                <a16:creationId xmlns:a16="http://schemas.microsoft.com/office/drawing/2014/main" id="{EFDC29E4-7F20-30FE-708F-3B0A4F2EB97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D92C2E2-68A6-F7D2-416B-652E65743626}"/>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4274734386"/>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70EDFBD-BF98-DD81-EE1D-27201B587374}"/>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3" name="Espace réservé du pied de page 2">
            <a:extLst>
              <a:ext uri="{FF2B5EF4-FFF2-40B4-BE49-F238E27FC236}">
                <a16:creationId xmlns:a16="http://schemas.microsoft.com/office/drawing/2014/main" id="{16DF3ECB-15E6-87F6-C799-8663503F7A6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23E179B-DC9A-2CA9-5A57-D59A0C052700}"/>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1336956006"/>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89419B-B8FF-8028-09A9-C9E333B8FF4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F6A17BC-5305-FC0E-23AE-2D4D73A032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E3D3DF9-CA70-7AF5-3705-018EF776D0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275D3F2-EEBB-0224-23C6-087038722C98}"/>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6" name="Espace réservé du pied de page 5">
            <a:extLst>
              <a:ext uri="{FF2B5EF4-FFF2-40B4-BE49-F238E27FC236}">
                <a16:creationId xmlns:a16="http://schemas.microsoft.com/office/drawing/2014/main" id="{D55BC663-384A-60F4-F256-385654FD479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D5882EF-A25C-43CC-3E05-80E16F088BB9}"/>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54365801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8DBA56-D214-507C-2211-465414ED86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92F4CCE-FAFC-3C20-562E-6EF701011B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747D7C2-D5D5-A40E-7A6A-11AD04C94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2C9CB22-0992-4890-912B-16AED45749A1}"/>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6" name="Espace réservé du pied de page 5">
            <a:extLst>
              <a:ext uri="{FF2B5EF4-FFF2-40B4-BE49-F238E27FC236}">
                <a16:creationId xmlns:a16="http://schemas.microsoft.com/office/drawing/2014/main" id="{DA63520E-FD3C-BA3E-651B-4322F42D192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4FCE3-426C-EFE0-AD08-56E7D84AFE85}"/>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421345933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3D7245-A276-3A62-0403-FD67D30CE0D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7D24115-B414-F74B-C73A-DF4481CC155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3CEF107-CA8D-F4D6-5B34-4055A2D665E0}"/>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5" name="Espace réservé du pied de page 4">
            <a:extLst>
              <a:ext uri="{FF2B5EF4-FFF2-40B4-BE49-F238E27FC236}">
                <a16:creationId xmlns:a16="http://schemas.microsoft.com/office/drawing/2014/main" id="{43D0C1A5-35BB-2B53-A02F-9CCA7393B6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7C1B071-DE33-1953-2245-806FAB524D7B}"/>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2968069956"/>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292D62-6456-F9B4-C894-95EF426A9C5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6063627-9F59-99B6-EE00-B4F9BB72B10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A64CB9-63F2-5FD7-E224-B1671D71C67F}"/>
              </a:ext>
            </a:extLst>
          </p:cNvPr>
          <p:cNvSpPr>
            <a:spLocks noGrp="1"/>
          </p:cNvSpPr>
          <p:nvPr>
            <p:ph type="dt" sz="half" idx="10"/>
          </p:nvPr>
        </p:nvSpPr>
        <p:spPr/>
        <p:txBody>
          <a:bodyPr/>
          <a:lstStyle/>
          <a:p>
            <a:fld id="{A1C60E18-928D-47E0-B298-EED103A6A1B1}" type="datetimeFigureOut">
              <a:rPr lang="fr-FR" smtClean="0"/>
              <a:t>07/01/2024</a:t>
            </a:fld>
            <a:endParaRPr lang="fr-FR"/>
          </a:p>
        </p:txBody>
      </p:sp>
      <p:sp>
        <p:nvSpPr>
          <p:cNvPr id="5" name="Espace réservé du pied de page 4">
            <a:extLst>
              <a:ext uri="{FF2B5EF4-FFF2-40B4-BE49-F238E27FC236}">
                <a16:creationId xmlns:a16="http://schemas.microsoft.com/office/drawing/2014/main" id="{B1135798-8172-F1FD-76E0-402427BC6B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DA6A81-7901-8A9E-F726-B7FD4A8ECA0C}"/>
              </a:ext>
            </a:extLst>
          </p:cNvPr>
          <p:cNvSpPr>
            <a:spLocks noGrp="1"/>
          </p:cNvSpPr>
          <p:nvPr>
            <p:ph type="sldNum" sz="quarter" idx="12"/>
          </p:nvPr>
        </p:nvSpPr>
        <p:spPr/>
        <p:txBody>
          <a:bodyPr/>
          <a:lstStyle/>
          <a:p>
            <a:fld id="{98600202-72D0-4F08-8C3B-CBC0D7E77C05}" type="slidenum">
              <a:rPr lang="fr-FR" smtClean="0"/>
              <a:t>‹N°›</a:t>
            </a:fld>
            <a:endParaRPr lang="fr-FR"/>
          </a:p>
        </p:txBody>
      </p:sp>
    </p:spTree>
    <p:extLst>
      <p:ext uri="{BB962C8B-B14F-4D97-AF65-F5344CB8AC3E}">
        <p14:creationId xmlns:p14="http://schemas.microsoft.com/office/powerpoint/2010/main" val="2346725097"/>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94144ED-6722-8BA6-3F13-DE5B3EBFE4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C44B9A5-CBF3-149B-15DB-18CE540F6A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45FA0E-63A6-E7BD-9EE3-81C5F77DD7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C60E18-928D-47E0-B298-EED103A6A1B1}" type="datetimeFigureOut">
              <a:rPr lang="fr-FR" smtClean="0"/>
              <a:t>07/01/2024</a:t>
            </a:fld>
            <a:endParaRPr lang="fr-FR"/>
          </a:p>
        </p:txBody>
      </p:sp>
      <p:sp>
        <p:nvSpPr>
          <p:cNvPr id="5" name="Espace réservé du pied de page 4">
            <a:extLst>
              <a:ext uri="{FF2B5EF4-FFF2-40B4-BE49-F238E27FC236}">
                <a16:creationId xmlns:a16="http://schemas.microsoft.com/office/drawing/2014/main" id="{602F7735-C216-7508-E18B-DB414A8C31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50131AC-D5F0-7A72-06C7-516D387D22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600202-72D0-4F08-8C3B-CBC0D7E77C05}" type="slidenum">
              <a:rPr lang="fr-FR" smtClean="0"/>
              <a:t>‹N°›</a:t>
            </a:fld>
            <a:endParaRPr lang="fr-FR"/>
          </a:p>
        </p:txBody>
      </p:sp>
    </p:spTree>
    <p:extLst>
      <p:ext uri="{BB962C8B-B14F-4D97-AF65-F5344CB8AC3E}">
        <p14:creationId xmlns:p14="http://schemas.microsoft.com/office/powerpoint/2010/main" val="3288500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gratte-ciel, nuage&#10;&#10;Description générée automatiquement">
            <a:extLst>
              <a:ext uri="{FF2B5EF4-FFF2-40B4-BE49-F238E27FC236}">
                <a16:creationId xmlns:a16="http://schemas.microsoft.com/office/drawing/2014/main" id="{89D43155-D4E8-861C-097A-EEF1D606C0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9353" y="639000"/>
            <a:ext cx="8373294" cy="55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A90859-5661-009B-A51A-CA53AAF91914}"/>
              </a:ext>
            </a:extLst>
          </p:cNvPr>
          <p:cNvSpPr txBox="1"/>
          <p:nvPr/>
        </p:nvSpPr>
        <p:spPr>
          <a:xfrm>
            <a:off x="3043646" y="177335"/>
            <a:ext cx="8597538" cy="461665"/>
          </a:xfrm>
          <a:prstGeom prst="rect">
            <a:avLst/>
          </a:prstGeom>
          <a:noFill/>
        </p:spPr>
        <p:txBody>
          <a:bodyPr wrap="square" rtlCol="0">
            <a:spAutoFit/>
          </a:bodyPr>
          <a:lstStyle/>
          <a:p>
            <a:r>
              <a:rPr lang="fr-FR" sz="2400" b="1" dirty="0">
                <a:solidFill>
                  <a:srgbClr val="FFFF00"/>
                </a:solidFill>
              </a:rPr>
              <a:t>Lorient Vous Présente La Ville De Doha ( Qatar )</a:t>
            </a:r>
          </a:p>
        </p:txBody>
      </p:sp>
    </p:spTree>
    <p:extLst>
      <p:ext uri="{BB962C8B-B14F-4D97-AF65-F5344CB8AC3E}">
        <p14:creationId xmlns:p14="http://schemas.microsoft.com/office/powerpoint/2010/main" val="1239559770"/>
      </p:ext>
    </p:extLst>
  </p:cSld>
  <p:clrMapOvr>
    <a:masterClrMapping/>
  </p:clrMapOvr>
  <mc:AlternateContent xmlns:mc="http://schemas.openxmlformats.org/markup-compatibility/2006">
    <mc:Choice xmlns:p14="http://schemas.microsoft.com/office/powerpoint/2010/main" Requires="p14">
      <p:transition spd="slow" p14:dur="5000" advClick="0" advTm="9000">
        <p14:shred/>
        <p:sndAc>
          <p:stSnd>
            <p:snd r:embed="rId2" name="Richard Marx - Right Here Waiting (Official Music Video).wav"/>
          </p:stSnd>
        </p:sndAc>
      </p:transition>
    </mc:Choice>
    <mc:Fallback>
      <p:transition spd="slow" advClick="0" advTm="9000">
        <p:fade/>
        <p:sndAc>
          <p:stSnd>
            <p:snd r:embed="rId2" name="Richard Marx - Right Here Waiting (Official Music Vide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6EFDFA-1D45-3D64-BAA2-31F974D33F4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accent4"/>
                  </a:solidFill>
                </a:ln>
                <a:solidFill>
                  <a:srgbClr val="FFFF00"/>
                </a:solidFill>
                <a:effectLst>
                  <a:glow rad="228600">
                    <a:schemeClr val="accent2">
                      <a:satMod val="175000"/>
                      <a:alpha val="40000"/>
                    </a:schemeClr>
                  </a:glow>
                </a:effectLst>
                <a:latin typeface="Algerian" panose="04020705040A02060702" pitchFamily="82" charset="0"/>
              </a:rPr>
              <a:t>Doha, la capitale du Qatar, un pays péninsulaire situé sur le golfe persique, est une ville moderne bordant la baie de Doha. De nombreux parcs et la promenade de la Corniche longent le front de mer de son centre-ville. Le musée d'Art islamique, dessiné par I.M. Pei et implanté sur une île artificielle, abrite une vaste collection venant de tout le monde musulman. Au </a:t>
            </a:r>
            <a:r>
              <a:rPr lang="fr-FR" sz="3600" b="1" dirty="0" err="1">
                <a:ln>
                  <a:solidFill>
                    <a:schemeClr val="accent4"/>
                  </a:solidFill>
                </a:ln>
                <a:solidFill>
                  <a:srgbClr val="FFFF00"/>
                </a:solidFill>
                <a:effectLst>
                  <a:glow rad="228600">
                    <a:schemeClr val="accent2">
                      <a:satMod val="175000"/>
                      <a:alpha val="40000"/>
                    </a:schemeClr>
                  </a:glow>
                </a:effectLst>
                <a:latin typeface="Algerian" panose="04020705040A02060702" pitchFamily="82" charset="0"/>
              </a:rPr>
              <a:t>Souq</a:t>
            </a:r>
            <a:r>
              <a:rPr lang="fr-FR" sz="3600" b="1" dirty="0">
                <a:ln>
                  <a:solidFill>
                    <a:schemeClr val="accent4"/>
                  </a:solidFill>
                </a:ln>
                <a:solidFill>
                  <a:srgbClr val="FFFF00"/>
                </a:solidFill>
                <a:effectLst>
                  <a:glow rad="228600">
                    <a:schemeClr val="accent2">
                      <a:satMod val="175000"/>
                      <a:alpha val="40000"/>
                    </a:schemeClr>
                  </a:glow>
                </a:effectLst>
                <a:latin typeface="Algerian" panose="04020705040A02060702" pitchFamily="82" charset="0"/>
              </a:rPr>
              <a:t> </a:t>
            </a:r>
            <a:r>
              <a:rPr lang="fr-FR" sz="3600" b="1" dirty="0" err="1">
                <a:ln>
                  <a:solidFill>
                    <a:schemeClr val="accent4"/>
                  </a:solidFill>
                </a:ln>
                <a:solidFill>
                  <a:srgbClr val="FFFF00"/>
                </a:solidFill>
                <a:effectLst>
                  <a:glow rad="228600">
                    <a:schemeClr val="accent2">
                      <a:satMod val="175000"/>
                      <a:alpha val="40000"/>
                    </a:schemeClr>
                  </a:glow>
                </a:effectLst>
                <a:latin typeface="Algerian" panose="04020705040A02060702" pitchFamily="82" charset="0"/>
              </a:rPr>
              <a:t>Waqif</a:t>
            </a:r>
            <a:r>
              <a:rPr lang="fr-FR" sz="3600" b="1" dirty="0">
                <a:ln>
                  <a:solidFill>
                    <a:schemeClr val="accent4"/>
                  </a:solidFill>
                </a:ln>
                <a:solidFill>
                  <a:srgbClr val="FFFF00"/>
                </a:solidFill>
                <a:effectLst>
                  <a:glow rad="228600">
                    <a:schemeClr val="accent2">
                      <a:satMod val="175000"/>
                      <a:alpha val="40000"/>
                    </a:schemeClr>
                  </a:glow>
                </a:effectLst>
                <a:latin typeface="Algerian" panose="04020705040A02060702" pitchFamily="82" charset="0"/>
              </a:rPr>
              <a:t>, un marché traditionnel, les marchands proposent des produits tels que vêtements, objets artisanaux et épices. </a:t>
            </a:r>
          </a:p>
        </p:txBody>
      </p:sp>
    </p:spTree>
    <p:extLst>
      <p:ext uri="{BB962C8B-B14F-4D97-AF65-F5344CB8AC3E}">
        <p14:creationId xmlns:p14="http://schemas.microsoft.com/office/powerpoint/2010/main" val="112269487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voyage&#10;&#10;Description générée automatiquement">
            <a:extLst>
              <a:ext uri="{FF2B5EF4-FFF2-40B4-BE49-F238E27FC236}">
                <a16:creationId xmlns:a16="http://schemas.microsoft.com/office/drawing/2014/main" id="{154BB266-771B-618F-40D0-F47F096FC4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17" y="235139"/>
            <a:ext cx="9194366"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61111E-72F5-E7CF-746B-13784137240C}"/>
              </a:ext>
            </a:extLst>
          </p:cNvPr>
          <p:cNvSpPr txBox="1"/>
          <p:nvPr/>
        </p:nvSpPr>
        <p:spPr>
          <a:xfrm>
            <a:off x="2041689" y="5893474"/>
            <a:ext cx="8651494"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Boutiques au </a:t>
            </a:r>
            <a:r>
              <a:rPr lang="fr-FR" sz="2400" b="1" dirty="0" err="1">
                <a:solidFill>
                  <a:srgbClr val="FFFF00"/>
                </a:solidFill>
              </a:rPr>
              <a:t>Souq</a:t>
            </a:r>
            <a:r>
              <a:rPr lang="fr-FR" sz="2400" b="1" dirty="0">
                <a:solidFill>
                  <a:srgbClr val="FFFF00"/>
                </a:solidFill>
              </a:rPr>
              <a:t> </a:t>
            </a:r>
            <a:r>
              <a:rPr lang="fr-FR" sz="2400" b="1" dirty="0" err="1">
                <a:solidFill>
                  <a:srgbClr val="FFFF00"/>
                </a:solidFill>
              </a:rPr>
              <a:t>Waqif</a:t>
            </a:r>
            <a:r>
              <a:rPr lang="fr-FR" sz="2400" b="1" dirty="0">
                <a:solidFill>
                  <a:srgbClr val="FFFF00"/>
                </a:solidFill>
              </a:rPr>
              <a:t> à Doha, au Qatar, un jour de pluie.</a:t>
            </a:r>
          </a:p>
        </p:txBody>
      </p:sp>
    </p:spTree>
    <p:extLst>
      <p:ext uri="{BB962C8B-B14F-4D97-AF65-F5344CB8AC3E}">
        <p14:creationId xmlns:p14="http://schemas.microsoft.com/office/powerpoint/2010/main" val="302614060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FB55FD6C-F899-0F21-C7EF-ACA4C2AFB9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4243" y="1503000"/>
            <a:ext cx="10643514" cy="385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0BD3FCE-D189-7367-745B-F74853F33780}"/>
              </a:ext>
            </a:extLst>
          </p:cNvPr>
          <p:cNvSpPr txBox="1"/>
          <p:nvPr/>
        </p:nvSpPr>
        <p:spPr>
          <a:xfrm>
            <a:off x="774243" y="5460275"/>
            <a:ext cx="11299371" cy="461665"/>
          </a:xfrm>
          <a:prstGeom prst="rect">
            <a:avLst/>
          </a:prstGeom>
          <a:noFill/>
        </p:spPr>
        <p:txBody>
          <a:bodyPr wrap="square" rtlCol="0">
            <a:spAutoFit/>
          </a:bodyPr>
          <a:lstStyle/>
          <a:p>
            <a:r>
              <a:rPr lang="fr-FR" sz="2400" b="1" dirty="0"/>
              <a:t>Entrée de l'emblématique hôtel Sheraton dans le quartier de West Bay à Doha, Qatar</a:t>
            </a:r>
          </a:p>
        </p:txBody>
      </p:sp>
    </p:spTree>
    <p:extLst>
      <p:ext uri="{BB962C8B-B14F-4D97-AF65-F5344CB8AC3E}">
        <p14:creationId xmlns:p14="http://schemas.microsoft.com/office/powerpoint/2010/main" val="97842937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orizon&#10;&#10;Description générée automatiquement">
            <a:extLst>
              <a:ext uri="{FF2B5EF4-FFF2-40B4-BE49-F238E27FC236}">
                <a16:creationId xmlns:a16="http://schemas.microsoft.com/office/drawing/2014/main" id="{39341FC0-4EA1-5A67-7BEE-9C80A4BED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0651" y="274331"/>
            <a:ext cx="7590698"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67B90BF-0277-03C3-ED09-EAC84C61C7C1}"/>
              </a:ext>
            </a:extLst>
          </p:cNvPr>
          <p:cNvSpPr txBox="1"/>
          <p:nvPr/>
        </p:nvSpPr>
        <p:spPr>
          <a:xfrm>
            <a:off x="3696788" y="5932666"/>
            <a:ext cx="7252652" cy="461665"/>
          </a:xfrm>
          <a:prstGeom prst="rect">
            <a:avLst/>
          </a:prstGeom>
          <a:noFill/>
        </p:spPr>
        <p:txBody>
          <a:bodyPr wrap="square" rtlCol="0">
            <a:spAutoFit/>
          </a:bodyPr>
          <a:lstStyle/>
          <a:p>
            <a:r>
              <a:rPr lang="fr-FR" sz="2400" b="1" dirty="0">
                <a:solidFill>
                  <a:schemeClr val="bg1"/>
                </a:solidFill>
              </a:rPr>
              <a:t>Panorama sur le gratte-ciel de Doha</a:t>
            </a:r>
            <a:r>
              <a:rPr lang="fr-FR" dirty="0">
                <a:solidFill>
                  <a:schemeClr val="bg1"/>
                </a:solidFill>
              </a:rPr>
              <a:t>.</a:t>
            </a:r>
          </a:p>
        </p:txBody>
      </p:sp>
    </p:spTree>
    <p:extLst>
      <p:ext uri="{BB962C8B-B14F-4D97-AF65-F5344CB8AC3E}">
        <p14:creationId xmlns:p14="http://schemas.microsoft.com/office/powerpoint/2010/main" val="261234524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8F982C1A-CD7F-F13B-DD69-B27399DA21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8" y="369000"/>
            <a:ext cx="9183604"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483BD67-E677-D81A-E70D-7CEE8F6BE48B}"/>
              </a:ext>
            </a:extLst>
          </p:cNvPr>
          <p:cNvSpPr txBox="1"/>
          <p:nvPr/>
        </p:nvSpPr>
        <p:spPr>
          <a:xfrm>
            <a:off x="4219718" y="267176"/>
            <a:ext cx="7249886" cy="461665"/>
          </a:xfrm>
          <a:prstGeom prst="rect">
            <a:avLst/>
          </a:prstGeom>
          <a:noFill/>
        </p:spPr>
        <p:txBody>
          <a:bodyPr wrap="square" rtlCol="0">
            <a:spAutoFit/>
          </a:bodyPr>
          <a:lstStyle/>
          <a:p>
            <a:r>
              <a:rPr lang="fr-FR" sz="2400" b="1" dirty="0"/>
              <a:t>La fontaine de l'Aspire Park.</a:t>
            </a:r>
          </a:p>
        </p:txBody>
      </p:sp>
    </p:spTree>
    <p:extLst>
      <p:ext uri="{BB962C8B-B14F-4D97-AF65-F5344CB8AC3E}">
        <p14:creationId xmlns:p14="http://schemas.microsoft.com/office/powerpoint/2010/main" val="58800739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nsport, embarcation, bateau, plein air&#10;&#10;Description générée automatiquement">
            <a:extLst>
              <a:ext uri="{FF2B5EF4-FFF2-40B4-BE49-F238E27FC236}">
                <a16:creationId xmlns:a16="http://schemas.microsoft.com/office/drawing/2014/main" id="{2F13E2F2-75DC-6855-F987-138F3ECC02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0000" y="369852"/>
            <a:ext cx="9972000" cy="6118295"/>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B84A5B2-04C7-BF2F-05BF-C5940AD063BB}"/>
              </a:ext>
            </a:extLst>
          </p:cNvPr>
          <p:cNvSpPr txBox="1"/>
          <p:nvPr/>
        </p:nvSpPr>
        <p:spPr>
          <a:xfrm>
            <a:off x="4598125" y="6061166"/>
            <a:ext cx="9248503" cy="461665"/>
          </a:xfrm>
          <a:prstGeom prst="rect">
            <a:avLst/>
          </a:prstGeom>
          <a:noFill/>
        </p:spPr>
        <p:txBody>
          <a:bodyPr wrap="square" rtlCol="0">
            <a:spAutoFit/>
          </a:bodyPr>
          <a:lstStyle/>
          <a:p>
            <a:r>
              <a:rPr lang="fr-FR" sz="2400" b="1"/>
              <a:t> Baie de Doha, Qatar</a:t>
            </a:r>
            <a:endParaRPr lang="fr-FR" sz="2400" b="1" dirty="0"/>
          </a:p>
        </p:txBody>
      </p:sp>
    </p:spTree>
    <p:extLst>
      <p:ext uri="{BB962C8B-B14F-4D97-AF65-F5344CB8AC3E}">
        <p14:creationId xmlns:p14="http://schemas.microsoft.com/office/powerpoint/2010/main" val="78057853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ballon&#10;&#10;Description générée automatiquement">
            <a:extLst>
              <a:ext uri="{FF2B5EF4-FFF2-40B4-BE49-F238E27FC236}">
                <a16:creationId xmlns:a16="http://schemas.microsoft.com/office/drawing/2014/main" id="{F3996494-B458-846E-994A-6040C8FBA7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9847" y="369000"/>
            <a:ext cx="9472305"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B583DE-6B1C-B934-47D0-7B19170A455D}"/>
              </a:ext>
            </a:extLst>
          </p:cNvPr>
          <p:cNvSpPr txBox="1"/>
          <p:nvPr/>
        </p:nvSpPr>
        <p:spPr>
          <a:xfrm>
            <a:off x="4326849" y="6027335"/>
            <a:ext cx="6505303" cy="461665"/>
          </a:xfrm>
          <a:prstGeom prst="rect">
            <a:avLst/>
          </a:prstGeom>
          <a:noFill/>
        </p:spPr>
        <p:txBody>
          <a:bodyPr wrap="square" rtlCol="0">
            <a:spAutoFit/>
          </a:bodyPr>
          <a:lstStyle/>
          <a:p>
            <a:r>
              <a:rPr lang="fr-FR" dirty="0">
                <a:solidFill>
                  <a:schemeClr val="bg1"/>
                </a:solidFill>
              </a:rPr>
              <a:t> </a:t>
            </a:r>
            <a:r>
              <a:rPr lang="fr-FR" sz="2400" b="1" dirty="0" err="1">
                <a:solidFill>
                  <a:schemeClr val="bg1"/>
                </a:solidFill>
              </a:rPr>
              <a:t>Souq</a:t>
            </a:r>
            <a:r>
              <a:rPr lang="fr-FR" sz="2400" b="1" dirty="0">
                <a:solidFill>
                  <a:schemeClr val="bg1"/>
                </a:solidFill>
              </a:rPr>
              <a:t> </a:t>
            </a:r>
            <a:r>
              <a:rPr lang="fr-FR" sz="2400" b="1" dirty="0" err="1">
                <a:solidFill>
                  <a:schemeClr val="bg1"/>
                </a:solidFill>
              </a:rPr>
              <a:t>Waqif</a:t>
            </a:r>
            <a:r>
              <a:rPr lang="fr-FR" sz="2400" b="1" dirty="0">
                <a:solidFill>
                  <a:schemeClr val="bg1"/>
                </a:solidFill>
              </a:rPr>
              <a:t>, Doha, Qatar</a:t>
            </a:r>
          </a:p>
        </p:txBody>
      </p:sp>
    </p:spTree>
    <p:extLst>
      <p:ext uri="{BB962C8B-B14F-4D97-AF65-F5344CB8AC3E}">
        <p14:creationId xmlns:p14="http://schemas.microsoft.com/office/powerpoint/2010/main" val="27101314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dromadaire, sol, ciel&#10;&#10;Description générée automatiquement">
            <a:extLst>
              <a:ext uri="{FF2B5EF4-FFF2-40B4-BE49-F238E27FC236}">
                <a16:creationId xmlns:a16="http://schemas.microsoft.com/office/drawing/2014/main" id="{0F813752-0C3F-FEB7-5A57-36047CFDBE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2934" y="369000"/>
            <a:ext cx="10086132" cy="61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3003894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au, ciel, reflet&#10;&#10;Description générée automatiquement">
            <a:extLst>
              <a:ext uri="{FF2B5EF4-FFF2-40B4-BE49-F238E27FC236}">
                <a16:creationId xmlns:a16="http://schemas.microsoft.com/office/drawing/2014/main" id="{60E5C516-A019-0EE7-4A16-2DE5CDEB62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2389" y="819000"/>
            <a:ext cx="7422197" cy="52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5208633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aérien, Vue plongeante, capture d’écran&#10;&#10;Description générée automatiquement">
            <a:extLst>
              <a:ext uri="{FF2B5EF4-FFF2-40B4-BE49-F238E27FC236}">
                <a16:creationId xmlns:a16="http://schemas.microsoft.com/office/drawing/2014/main" id="{268071D7-5603-7F11-26B0-1B4A7DCE55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6000" y="457200"/>
            <a:ext cx="10240000" cy="576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40719606"/>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plein air, eau&#10;&#10;Description générée automatiquement">
            <a:extLst>
              <a:ext uri="{FF2B5EF4-FFF2-40B4-BE49-F238E27FC236}">
                <a16:creationId xmlns:a16="http://schemas.microsoft.com/office/drawing/2014/main" id="{5F21C5C9-1283-7D44-C9EE-0186942FF4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6000" y="404948"/>
            <a:ext cx="10240000" cy="576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221044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nuage, horizon&#10;&#10;Description générée automatiquement">
            <a:extLst>
              <a:ext uri="{FF2B5EF4-FFF2-40B4-BE49-F238E27FC236}">
                <a16:creationId xmlns:a16="http://schemas.microsoft.com/office/drawing/2014/main" id="{729B2D43-3FF5-E203-EE49-5B3BDC8969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88938719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091DC91-85B0-6E19-E6AD-44B814AED9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6000" y="729000"/>
            <a:ext cx="9600000" cy="54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719850387"/>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sol&#10;&#10;Description générée automatiquement">
            <a:extLst>
              <a:ext uri="{FF2B5EF4-FFF2-40B4-BE49-F238E27FC236}">
                <a16:creationId xmlns:a16="http://schemas.microsoft.com/office/drawing/2014/main" id="{D087117C-37ED-C789-4BDC-E5156117E5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7619452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canal&#10;&#10;Description générée automatiquement">
            <a:extLst>
              <a:ext uri="{FF2B5EF4-FFF2-40B4-BE49-F238E27FC236}">
                <a16:creationId xmlns:a16="http://schemas.microsoft.com/office/drawing/2014/main" id="{7B284E2F-10EF-594D-9810-2DBFC8B460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696190572"/>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rive&#10;&#10;Description générée automatiquement">
            <a:extLst>
              <a:ext uri="{FF2B5EF4-FFF2-40B4-BE49-F238E27FC236}">
                <a16:creationId xmlns:a16="http://schemas.microsoft.com/office/drawing/2014/main" id="{68071461-253F-77A4-A1FA-6F184911BE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79678492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EC6E77F-FB34-E0B7-0EBA-68356A5F1A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84906143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bâtiment, plein air, Vue plongeante&#10;&#10;Description générée automatiquement">
            <a:extLst>
              <a:ext uri="{FF2B5EF4-FFF2-40B4-BE49-F238E27FC236}">
                <a16:creationId xmlns:a16="http://schemas.microsoft.com/office/drawing/2014/main" id="{7B2CD69A-4F8A-DBFE-0037-3C1E11B09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99359572"/>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herbe, paysage&#10;&#10;Description générée automatiquement">
            <a:extLst>
              <a:ext uri="{FF2B5EF4-FFF2-40B4-BE49-F238E27FC236}">
                <a16:creationId xmlns:a16="http://schemas.microsoft.com/office/drawing/2014/main" id="{432FC1B5-FE8E-C5D5-E5A2-D2F2F15538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8729968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71D1EE7-0281-1E4B-5229-B393A2C1E0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222305365"/>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éger, eau, horizon, lac&#10;&#10;Description générée automatiquement">
            <a:extLst>
              <a:ext uri="{FF2B5EF4-FFF2-40B4-BE49-F238E27FC236}">
                <a16:creationId xmlns:a16="http://schemas.microsoft.com/office/drawing/2014/main" id="{55D46005-1A25-58D8-5287-361BAFB698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701426948"/>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architecture&#10;&#10;Description générée automatiquement">
            <a:extLst>
              <a:ext uri="{FF2B5EF4-FFF2-40B4-BE49-F238E27FC236}">
                <a16:creationId xmlns:a16="http://schemas.microsoft.com/office/drawing/2014/main" id="{CDB3478F-FAF5-3B24-B484-394B41102A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01680848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transport, embarcation&#10;&#10;Description générée automatiquement">
            <a:extLst>
              <a:ext uri="{FF2B5EF4-FFF2-40B4-BE49-F238E27FC236}">
                <a16:creationId xmlns:a16="http://schemas.microsoft.com/office/drawing/2014/main" id="{E5D6E89D-C38D-5CD0-9708-85721A7958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3678" y="639000"/>
            <a:ext cx="9924643"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206969411"/>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hotographie aérienne, ciel&#10;&#10;Description générée automatiquement">
            <a:extLst>
              <a:ext uri="{FF2B5EF4-FFF2-40B4-BE49-F238E27FC236}">
                <a16:creationId xmlns:a16="http://schemas.microsoft.com/office/drawing/2014/main" id="{D0F48CDC-075A-C8D1-D65D-503D75D5F9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2000" y="639000"/>
            <a:ext cx="892800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6555166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6A61CA3B-E506-1FAD-3979-91D4AE700E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7672" y="639000"/>
            <a:ext cx="8667962"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76030973"/>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8041E685-80D0-B936-B4A7-744D2C852B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5425" y="639000"/>
            <a:ext cx="8581150"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70967774"/>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fleur&#10;&#10;Description générée automatiquement">
            <a:extLst>
              <a:ext uri="{FF2B5EF4-FFF2-40B4-BE49-F238E27FC236}">
                <a16:creationId xmlns:a16="http://schemas.microsoft.com/office/drawing/2014/main" id="{2AFFC8B4-3526-4059-6A70-D359CFF62B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1382" y="639000"/>
            <a:ext cx="8429236" cy="55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74694862"/>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53920816-64DE-DB3A-EDCA-0F391496CE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8383" y="639000"/>
            <a:ext cx="8375234"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4171543150"/>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piscine&#10;&#10;Description générée automatiquement">
            <a:extLst>
              <a:ext uri="{FF2B5EF4-FFF2-40B4-BE49-F238E27FC236}">
                <a16:creationId xmlns:a16="http://schemas.microsoft.com/office/drawing/2014/main" id="{4FCFAFFA-8D57-4EAA-6AF8-78B9470D1A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9583" y="639000"/>
            <a:ext cx="8370000" cy="5580000"/>
          </a:xfrm>
          <a:prstGeom prst="rect">
            <a:avLst/>
          </a:prstGeom>
          <a:ln w="88900" cap="sq" cmpd="thickThin">
            <a:solidFill>
              <a:srgbClr val="FFFF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68A9735B-99DB-AFAA-FB26-9B9AF4733145}"/>
              </a:ext>
            </a:extLst>
          </p:cNvPr>
          <p:cNvSpPr txBox="1"/>
          <p:nvPr/>
        </p:nvSpPr>
        <p:spPr>
          <a:xfrm>
            <a:off x="1432560" y="127465"/>
            <a:ext cx="7020560" cy="461665"/>
          </a:xfrm>
          <a:prstGeom prst="rect">
            <a:avLst/>
          </a:prstGeom>
          <a:noFill/>
        </p:spPr>
        <p:txBody>
          <a:bodyPr wrap="square" rtlCol="0">
            <a:spAutoFit/>
          </a:bodyPr>
          <a:lstStyle/>
          <a:p>
            <a:r>
              <a:rPr lang="fr-FR" sz="2400" b="1" dirty="0">
                <a:solidFill>
                  <a:srgbClr val="FFFF00"/>
                </a:solidFill>
              </a:rPr>
              <a:t>Lorient Vous A Présenté La Ville De Daho (Qatar )</a:t>
            </a:r>
          </a:p>
        </p:txBody>
      </p:sp>
      <p:sp>
        <p:nvSpPr>
          <p:cNvPr id="4" name="ZoneTexte 3">
            <a:extLst>
              <a:ext uri="{FF2B5EF4-FFF2-40B4-BE49-F238E27FC236}">
                <a16:creationId xmlns:a16="http://schemas.microsoft.com/office/drawing/2014/main" id="{D2DD38DB-26E8-4EB8-D2AF-202420C0F796}"/>
              </a:ext>
            </a:extLst>
          </p:cNvPr>
          <p:cNvSpPr txBox="1"/>
          <p:nvPr/>
        </p:nvSpPr>
        <p:spPr>
          <a:xfrm>
            <a:off x="8961120" y="1899920"/>
            <a:ext cx="3352800"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5" name="ZoneTexte 4">
            <a:extLst>
              <a:ext uri="{FF2B5EF4-FFF2-40B4-BE49-F238E27FC236}">
                <a16:creationId xmlns:a16="http://schemas.microsoft.com/office/drawing/2014/main" id="{A77D4875-36BA-D7A1-3BCF-583D4FB25CD0}"/>
              </a:ext>
            </a:extLst>
          </p:cNvPr>
          <p:cNvSpPr txBox="1"/>
          <p:nvPr/>
        </p:nvSpPr>
        <p:spPr>
          <a:xfrm>
            <a:off x="10017760" y="2809855"/>
            <a:ext cx="2174240"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161837239"/>
      </p:ext>
    </p:extLst>
  </p:cSld>
  <p:clrMapOvr>
    <a:masterClrMapping/>
  </p:clrMapOvr>
  <mc:AlternateContent xmlns:mc="http://schemas.openxmlformats.org/markup-compatibility/2006">
    <mc:Choice xmlns:p14="http://schemas.microsoft.com/office/powerpoint/2010/main" Requires="p14">
      <p:transition spd="slow" p14:dur="5000" advClick="0" advTm="9000">
        <p14:shred/>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4">
                                            <p:txEl>
                                              <p:pRg st="0" end="0"/>
                                            </p:txEl>
                                          </p:spTgt>
                                        </p:tgtEl>
                                        <p:attrNameLst>
                                          <p:attrName>style.visibility</p:attrName>
                                        </p:attrNameLst>
                                      </p:cBhvr>
                                      <p:to>
                                        <p:strVal val="visible"/>
                                      </p:to>
                                    </p:set>
                                    <p:anim calcmode="lin" valueType="num">
                                      <p:cBhvr>
                                        <p:cTn id="16"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182</Words>
  <Application>Microsoft Office PowerPoint</Application>
  <PresentationFormat>Grand écran</PresentationFormat>
  <Paragraphs>11</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2024-01-07T12:46:14Z</dcterms:created>
  <dcterms:modified xsi:type="dcterms:W3CDTF">2024-01-07T15:25:09Z</dcterms:modified>
</cp:coreProperties>
</file>