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3" r:id="rId3"/>
    <p:sldId id="291" r:id="rId4"/>
    <p:sldId id="292" r:id="rId5"/>
    <p:sldId id="290" r:id="rId6"/>
    <p:sldId id="289" r:id="rId7"/>
    <p:sldId id="287" r:id="rId8"/>
    <p:sldId id="288" r:id="rId9"/>
    <p:sldId id="286" r:id="rId10"/>
    <p:sldId id="285" r:id="rId11"/>
    <p:sldId id="284" r:id="rId12"/>
    <p:sldId id="283" r:id="rId13"/>
    <p:sldId id="282" r:id="rId14"/>
    <p:sldId id="281" r:id="rId15"/>
    <p:sldId id="280" r:id="rId16"/>
    <p:sldId id="279" r:id="rId17"/>
    <p:sldId id="278" r:id="rId18"/>
    <p:sldId id="277" r:id="rId19"/>
    <p:sldId id="276" r:id="rId20"/>
    <p:sldId id="275" r:id="rId21"/>
    <p:sldId id="274" r:id="rId22"/>
    <p:sldId id="273" r:id="rId23"/>
    <p:sldId id="272" r:id="rId24"/>
    <p:sldId id="263" r:id="rId25"/>
    <p:sldId id="271" r:id="rId26"/>
    <p:sldId id="270" r:id="rId27"/>
    <p:sldId id="269" r:id="rId28"/>
    <p:sldId id="268" r:id="rId29"/>
    <p:sldId id="267"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142" autoAdjust="0"/>
    <p:restoredTop sz="94660"/>
  </p:normalViewPr>
  <p:slideViewPr>
    <p:cSldViewPr snapToGrid="0">
      <p:cViewPr varScale="1">
        <p:scale>
          <a:sx n="78" d="100"/>
          <a:sy n="78" d="100"/>
        </p:scale>
        <p:origin x="36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8FA3ED-06FF-8DC1-1EF7-8EAB066503F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BB0F733-C08B-37C5-9869-07E4F8D77C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3D00D02-167D-44D2-4A4E-67DCFC740761}"/>
              </a:ext>
            </a:extLst>
          </p:cNvPr>
          <p:cNvSpPr>
            <a:spLocks noGrp="1"/>
          </p:cNvSpPr>
          <p:nvPr>
            <p:ph type="dt" sz="half" idx="10"/>
          </p:nvPr>
        </p:nvSpPr>
        <p:spPr/>
        <p:txBody>
          <a:bodyPr/>
          <a:lstStyle/>
          <a:p>
            <a:fld id="{FBADC867-6BFA-40FE-B94B-3E4F854990CC}" type="datetimeFigureOut">
              <a:rPr lang="fr-FR" smtClean="0"/>
              <a:t>25/01/2024</a:t>
            </a:fld>
            <a:endParaRPr lang="fr-FR"/>
          </a:p>
        </p:txBody>
      </p:sp>
      <p:sp>
        <p:nvSpPr>
          <p:cNvPr id="5" name="Espace réservé du pied de page 4">
            <a:extLst>
              <a:ext uri="{FF2B5EF4-FFF2-40B4-BE49-F238E27FC236}">
                <a16:creationId xmlns:a16="http://schemas.microsoft.com/office/drawing/2014/main" id="{420F4DF7-213B-B766-2441-4CF06846B2F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1EADF9E-1FD4-94E7-4331-EF8484BF210E}"/>
              </a:ext>
            </a:extLst>
          </p:cNvPr>
          <p:cNvSpPr>
            <a:spLocks noGrp="1"/>
          </p:cNvSpPr>
          <p:nvPr>
            <p:ph type="sldNum" sz="quarter" idx="12"/>
          </p:nvPr>
        </p:nvSpPr>
        <p:spPr/>
        <p:txBody>
          <a:bodyPr/>
          <a:lstStyle/>
          <a:p>
            <a:fld id="{89D1E734-8C7A-4D49-BDE0-28B7C501120C}" type="slidenum">
              <a:rPr lang="fr-FR" smtClean="0"/>
              <a:t>‹N°›</a:t>
            </a:fld>
            <a:endParaRPr lang="fr-FR"/>
          </a:p>
        </p:txBody>
      </p:sp>
    </p:spTree>
    <p:extLst>
      <p:ext uri="{BB962C8B-B14F-4D97-AF65-F5344CB8AC3E}">
        <p14:creationId xmlns:p14="http://schemas.microsoft.com/office/powerpoint/2010/main" val="220041976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31FC3B-A5A9-D609-DCEB-AD83EC469FC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8137397-83EA-89DC-D0C5-2379F506645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599EBDA-7B08-3A2F-FE1C-6B86A780EB80}"/>
              </a:ext>
            </a:extLst>
          </p:cNvPr>
          <p:cNvSpPr>
            <a:spLocks noGrp="1"/>
          </p:cNvSpPr>
          <p:nvPr>
            <p:ph type="dt" sz="half" idx="10"/>
          </p:nvPr>
        </p:nvSpPr>
        <p:spPr/>
        <p:txBody>
          <a:bodyPr/>
          <a:lstStyle/>
          <a:p>
            <a:fld id="{FBADC867-6BFA-40FE-B94B-3E4F854990CC}" type="datetimeFigureOut">
              <a:rPr lang="fr-FR" smtClean="0"/>
              <a:t>25/01/2024</a:t>
            </a:fld>
            <a:endParaRPr lang="fr-FR"/>
          </a:p>
        </p:txBody>
      </p:sp>
      <p:sp>
        <p:nvSpPr>
          <p:cNvPr id="5" name="Espace réservé du pied de page 4">
            <a:extLst>
              <a:ext uri="{FF2B5EF4-FFF2-40B4-BE49-F238E27FC236}">
                <a16:creationId xmlns:a16="http://schemas.microsoft.com/office/drawing/2014/main" id="{EF5DC54F-F5B4-0826-2864-ED40CCCC3C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DEE2B4-E18E-BFFB-0E62-3FB95A836C5C}"/>
              </a:ext>
            </a:extLst>
          </p:cNvPr>
          <p:cNvSpPr>
            <a:spLocks noGrp="1"/>
          </p:cNvSpPr>
          <p:nvPr>
            <p:ph type="sldNum" sz="quarter" idx="12"/>
          </p:nvPr>
        </p:nvSpPr>
        <p:spPr/>
        <p:txBody>
          <a:bodyPr/>
          <a:lstStyle/>
          <a:p>
            <a:fld id="{89D1E734-8C7A-4D49-BDE0-28B7C501120C}" type="slidenum">
              <a:rPr lang="fr-FR" smtClean="0"/>
              <a:t>‹N°›</a:t>
            </a:fld>
            <a:endParaRPr lang="fr-FR"/>
          </a:p>
        </p:txBody>
      </p:sp>
    </p:spTree>
    <p:extLst>
      <p:ext uri="{BB962C8B-B14F-4D97-AF65-F5344CB8AC3E}">
        <p14:creationId xmlns:p14="http://schemas.microsoft.com/office/powerpoint/2010/main" val="8603089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B8A3B2-2453-BE9F-7627-0B2F0FEF91A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F711E1B-CF24-C430-2133-2D111F8FA09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D8E1AE7-A399-333C-0FA2-EA2F93025CB3}"/>
              </a:ext>
            </a:extLst>
          </p:cNvPr>
          <p:cNvSpPr>
            <a:spLocks noGrp="1"/>
          </p:cNvSpPr>
          <p:nvPr>
            <p:ph type="dt" sz="half" idx="10"/>
          </p:nvPr>
        </p:nvSpPr>
        <p:spPr/>
        <p:txBody>
          <a:bodyPr/>
          <a:lstStyle/>
          <a:p>
            <a:fld id="{FBADC867-6BFA-40FE-B94B-3E4F854990CC}" type="datetimeFigureOut">
              <a:rPr lang="fr-FR" smtClean="0"/>
              <a:t>25/01/2024</a:t>
            </a:fld>
            <a:endParaRPr lang="fr-FR"/>
          </a:p>
        </p:txBody>
      </p:sp>
      <p:sp>
        <p:nvSpPr>
          <p:cNvPr id="5" name="Espace réservé du pied de page 4">
            <a:extLst>
              <a:ext uri="{FF2B5EF4-FFF2-40B4-BE49-F238E27FC236}">
                <a16:creationId xmlns:a16="http://schemas.microsoft.com/office/drawing/2014/main" id="{25B54E60-29FA-9609-05D2-0181729D855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7AC1495-1ECC-5BBC-0993-4C714C658E36}"/>
              </a:ext>
            </a:extLst>
          </p:cNvPr>
          <p:cNvSpPr>
            <a:spLocks noGrp="1"/>
          </p:cNvSpPr>
          <p:nvPr>
            <p:ph type="sldNum" sz="quarter" idx="12"/>
          </p:nvPr>
        </p:nvSpPr>
        <p:spPr/>
        <p:txBody>
          <a:bodyPr/>
          <a:lstStyle/>
          <a:p>
            <a:fld id="{89D1E734-8C7A-4D49-BDE0-28B7C501120C}" type="slidenum">
              <a:rPr lang="fr-FR" smtClean="0"/>
              <a:t>‹N°›</a:t>
            </a:fld>
            <a:endParaRPr lang="fr-FR"/>
          </a:p>
        </p:txBody>
      </p:sp>
    </p:spTree>
    <p:extLst>
      <p:ext uri="{BB962C8B-B14F-4D97-AF65-F5344CB8AC3E}">
        <p14:creationId xmlns:p14="http://schemas.microsoft.com/office/powerpoint/2010/main" val="400278396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4D51B6-8CC6-A775-E834-60438E2FCAC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AABE28-6457-2EFB-D237-9A7A43ED5D7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550F2F0-F51D-3057-C92C-45ED039C9C3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CA74D11-7EDC-01AB-78E2-12741C54D325}"/>
              </a:ext>
            </a:extLst>
          </p:cNvPr>
          <p:cNvSpPr>
            <a:spLocks noGrp="1"/>
          </p:cNvSpPr>
          <p:nvPr>
            <p:ph type="dt" sz="half" idx="10"/>
          </p:nvPr>
        </p:nvSpPr>
        <p:spPr/>
        <p:txBody>
          <a:bodyPr/>
          <a:lstStyle/>
          <a:p>
            <a:fld id="{FBADC867-6BFA-40FE-B94B-3E4F854990CC}" type="datetimeFigureOut">
              <a:rPr lang="fr-FR" smtClean="0"/>
              <a:t>25/01/2024</a:t>
            </a:fld>
            <a:endParaRPr lang="fr-FR"/>
          </a:p>
        </p:txBody>
      </p:sp>
      <p:sp>
        <p:nvSpPr>
          <p:cNvPr id="6" name="Espace réservé du pied de page 5">
            <a:extLst>
              <a:ext uri="{FF2B5EF4-FFF2-40B4-BE49-F238E27FC236}">
                <a16:creationId xmlns:a16="http://schemas.microsoft.com/office/drawing/2014/main" id="{2B22F5CF-3DF6-5501-0B1B-3FF77A6866D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5BD8326-12B5-F4E4-4B29-F33423D1FD7C}"/>
              </a:ext>
            </a:extLst>
          </p:cNvPr>
          <p:cNvSpPr>
            <a:spLocks noGrp="1"/>
          </p:cNvSpPr>
          <p:nvPr>
            <p:ph type="sldNum" sz="quarter" idx="12"/>
          </p:nvPr>
        </p:nvSpPr>
        <p:spPr/>
        <p:txBody>
          <a:bodyPr/>
          <a:lstStyle/>
          <a:p>
            <a:fld id="{89D1E734-8C7A-4D49-BDE0-28B7C501120C}" type="slidenum">
              <a:rPr lang="fr-FR" smtClean="0"/>
              <a:t>‹N°›</a:t>
            </a:fld>
            <a:endParaRPr lang="fr-FR"/>
          </a:p>
        </p:txBody>
      </p:sp>
    </p:spTree>
    <p:extLst>
      <p:ext uri="{BB962C8B-B14F-4D97-AF65-F5344CB8AC3E}">
        <p14:creationId xmlns:p14="http://schemas.microsoft.com/office/powerpoint/2010/main" val="317499979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D2B720-DCD5-D804-1235-88FB0BF6583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083D4FB-967D-483A-D792-D18A835031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C2DB3A7-B5ED-8166-5891-2B2664074C4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73F3B31-A73F-0484-9A04-7A2C4D5D70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9786ADA-6837-6E81-DCEA-32AECE27A6D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2CB9019-9997-5B0A-0B97-6E06F7A44F61}"/>
              </a:ext>
            </a:extLst>
          </p:cNvPr>
          <p:cNvSpPr>
            <a:spLocks noGrp="1"/>
          </p:cNvSpPr>
          <p:nvPr>
            <p:ph type="dt" sz="half" idx="10"/>
          </p:nvPr>
        </p:nvSpPr>
        <p:spPr/>
        <p:txBody>
          <a:bodyPr/>
          <a:lstStyle/>
          <a:p>
            <a:fld id="{FBADC867-6BFA-40FE-B94B-3E4F854990CC}" type="datetimeFigureOut">
              <a:rPr lang="fr-FR" smtClean="0"/>
              <a:t>25/01/2024</a:t>
            </a:fld>
            <a:endParaRPr lang="fr-FR"/>
          </a:p>
        </p:txBody>
      </p:sp>
      <p:sp>
        <p:nvSpPr>
          <p:cNvPr id="8" name="Espace réservé du pied de page 7">
            <a:extLst>
              <a:ext uri="{FF2B5EF4-FFF2-40B4-BE49-F238E27FC236}">
                <a16:creationId xmlns:a16="http://schemas.microsoft.com/office/drawing/2014/main" id="{A51BE8E8-21BE-BE0B-6632-F9FEC7AD14F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5EBD5A6-D04B-8930-15F6-EFB25C04335F}"/>
              </a:ext>
            </a:extLst>
          </p:cNvPr>
          <p:cNvSpPr>
            <a:spLocks noGrp="1"/>
          </p:cNvSpPr>
          <p:nvPr>
            <p:ph type="sldNum" sz="quarter" idx="12"/>
          </p:nvPr>
        </p:nvSpPr>
        <p:spPr/>
        <p:txBody>
          <a:bodyPr/>
          <a:lstStyle/>
          <a:p>
            <a:fld id="{89D1E734-8C7A-4D49-BDE0-28B7C501120C}" type="slidenum">
              <a:rPr lang="fr-FR" smtClean="0"/>
              <a:t>‹N°›</a:t>
            </a:fld>
            <a:endParaRPr lang="fr-FR"/>
          </a:p>
        </p:txBody>
      </p:sp>
    </p:spTree>
    <p:extLst>
      <p:ext uri="{BB962C8B-B14F-4D97-AF65-F5344CB8AC3E}">
        <p14:creationId xmlns:p14="http://schemas.microsoft.com/office/powerpoint/2010/main" val="237108097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3ECA57-38C8-10FA-D471-BC80B3CB08D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7C9EF03-E102-C6EB-2513-8CE19487D672}"/>
              </a:ext>
            </a:extLst>
          </p:cNvPr>
          <p:cNvSpPr>
            <a:spLocks noGrp="1"/>
          </p:cNvSpPr>
          <p:nvPr>
            <p:ph type="dt" sz="half" idx="10"/>
          </p:nvPr>
        </p:nvSpPr>
        <p:spPr/>
        <p:txBody>
          <a:bodyPr/>
          <a:lstStyle/>
          <a:p>
            <a:fld id="{FBADC867-6BFA-40FE-B94B-3E4F854990CC}" type="datetimeFigureOut">
              <a:rPr lang="fr-FR" smtClean="0"/>
              <a:t>25/01/2024</a:t>
            </a:fld>
            <a:endParaRPr lang="fr-FR"/>
          </a:p>
        </p:txBody>
      </p:sp>
      <p:sp>
        <p:nvSpPr>
          <p:cNvPr id="4" name="Espace réservé du pied de page 3">
            <a:extLst>
              <a:ext uri="{FF2B5EF4-FFF2-40B4-BE49-F238E27FC236}">
                <a16:creationId xmlns:a16="http://schemas.microsoft.com/office/drawing/2014/main" id="{EBE9004A-E2FF-8B9D-2F3E-1070B2E5B47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323815A-AB6F-5AB0-8F43-389A7B599681}"/>
              </a:ext>
            </a:extLst>
          </p:cNvPr>
          <p:cNvSpPr>
            <a:spLocks noGrp="1"/>
          </p:cNvSpPr>
          <p:nvPr>
            <p:ph type="sldNum" sz="quarter" idx="12"/>
          </p:nvPr>
        </p:nvSpPr>
        <p:spPr/>
        <p:txBody>
          <a:bodyPr/>
          <a:lstStyle/>
          <a:p>
            <a:fld id="{89D1E734-8C7A-4D49-BDE0-28B7C501120C}" type="slidenum">
              <a:rPr lang="fr-FR" smtClean="0"/>
              <a:t>‹N°›</a:t>
            </a:fld>
            <a:endParaRPr lang="fr-FR"/>
          </a:p>
        </p:txBody>
      </p:sp>
    </p:spTree>
    <p:extLst>
      <p:ext uri="{BB962C8B-B14F-4D97-AF65-F5344CB8AC3E}">
        <p14:creationId xmlns:p14="http://schemas.microsoft.com/office/powerpoint/2010/main" val="15775611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0FA9ABE-3F71-FB19-E63A-C62EDCD1452F}"/>
              </a:ext>
            </a:extLst>
          </p:cNvPr>
          <p:cNvSpPr>
            <a:spLocks noGrp="1"/>
          </p:cNvSpPr>
          <p:nvPr>
            <p:ph type="dt" sz="half" idx="10"/>
          </p:nvPr>
        </p:nvSpPr>
        <p:spPr/>
        <p:txBody>
          <a:bodyPr/>
          <a:lstStyle/>
          <a:p>
            <a:fld id="{FBADC867-6BFA-40FE-B94B-3E4F854990CC}" type="datetimeFigureOut">
              <a:rPr lang="fr-FR" smtClean="0"/>
              <a:t>25/01/2024</a:t>
            </a:fld>
            <a:endParaRPr lang="fr-FR"/>
          </a:p>
        </p:txBody>
      </p:sp>
      <p:sp>
        <p:nvSpPr>
          <p:cNvPr id="3" name="Espace réservé du pied de page 2">
            <a:extLst>
              <a:ext uri="{FF2B5EF4-FFF2-40B4-BE49-F238E27FC236}">
                <a16:creationId xmlns:a16="http://schemas.microsoft.com/office/drawing/2014/main" id="{308395ED-A6EE-69D0-89F1-E307D9CBE8A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DB7C7AD-A076-D84C-6A10-031FF4033AFC}"/>
              </a:ext>
            </a:extLst>
          </p:cNvPr>
          <p:cNvSpPr>
            <a:spLocks noGrp="1"/>
          </p:cNvSpPr>
          <p:nvPr>
            <p:ph type="sldNum" sz="quarter" idx="12"/>
          </p:nvPr>
        </p:nvSpPr>
        <p:spPr/>
        <p:txBody>
          <a:bodyPr/>
          <a:lstStyle/>
          <a:p>
            <a:fld id="{89D1E734-8C7A-4D49-BDE0-28B7C501120C}" type="slidenum">
              <a:rPr lang="fr-FR" smtClean="0"/>
              <a:t>‹N°›</a:t>
            </a:fld>
            <a:endParaRPr lang="fr-FR"/>
          </a:p>
        </p:txBody>
      </p:sp>
    </p:spTree>
    <p:extLst>
      <p:ext uri="{BB962C8B-B14F-4D97-AF65-F5344CB8AC3E}">
        <p14:creationId xmlns:p14="http://schemas.microsoft.com/office/powerpoint/2010/main" val="192571365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E9777D-7B94-21E3-8924-AEB0898BAE4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ADE6ABB-6C04-B806-49C4-CCF3C8246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64A4EB7-3AEC-0AD8-F71C-BB5F1C478E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213499D-4F10-29CE-31B6-B04E93D8BA0F}"/>
              </a:ext>
            </a:extLst>
          </p:cNvPr>
          <p:cNvSpPr>
            <a:spLocks noGrp="1"/>
          </p:cNvSpPr>
          <p:nvPr>
            <p:ph type="dt" sz="half" idx="10"/>
          </p:nvPr>
        </p:nvSpPr>
        <p:spPr/>
        <p:txBody>
          <a:bodyPr/>
          <a:lstStyle/>
          <a:p>
            <a:fld id="{FBADC867-6BFA-40FE-B94B-3E4F854990CC}" type="datetimeFigureOut">
              <a:rPr lang="fr-FR" smtClean="0"/>
              <a:t>25/01/2024</a:t>
            </a:fld>
            <a:endParaRPr lang="fr-FR"/>
          </a:p>
        </p:txBody>
      </p:sp>
      <p:sp>
        <p:nvSpPr>
          <p:cNvPr id="6" name="Espace réservé du pied de page 5">
            <a:extLst>
              <a:ext uri="{FF2B5EF4-FFF2-40B4-BE49-F238E27FC236}">
                <a16:creationId xmlns:a16="http://schemas.microsoft.com/office/drawing/2014/main" id="{B04AF4DC-1135-E4BC-B968-A321FAB72C9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19D8578-2835-99B6-F046-13057DF12948}"/>
              </a:ext>
            </a:extLst>
          </p:cNvPr>
          <p:cNvSpPr>
            <a:spLocks noGrp="1"/>
          </p:cNvSpPr>
          <p:nvPr>
            <p:ph type="sldNum" sz="quarter" idx="12"/>
          </p:nvPr>
        </p:nvSpPr>
        <p:spPr/>
        <p:txBody>
          <a:bodyPr/>
          <a:lstStyle/>
          <a:p>
            <a:fld id="{89D1E734-8C7A-4D49-BDE0-28B7C501120C}" type="slidenum">
              <a:rPr lang="fr-FR" smtClean="0"/>
              <a:t>‹N°›</a:t>
            </a:fld>
            <a:endParaRPr lang="fr-FR"/>
          </a:p>
        </p:txBody>
      </p:sp>
    </p:spTree>
    <p:extLst>
      <p:ext uri="{BB962C8B-B14F-4D97-AF65-F5344CB8AC3E}">
        <p14:creationId xmlns:p14="http://schemas.microsoft.com/office/powerpoint/2010/main" val="10434906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38766B-DE90-678F-C7B0-696F32CC991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50D0F18-4763-B850-C4C7-30085ED816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C418789-18CD-0855-3B07-28808E87A8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B87E10F-663B-8C3E-5FB2-3B0344291BEC}"/>
              </a:ext>
            </a:extLst>
          </p:cNvPr>
          <p:cNvSpPr>
            <a:spLocks noGrp="1"/>
          </p:cNvSpPr>
          <p:nvPr>
            <p:ph type="dt" sz="half" idx="10"/>
          </p:nvPr>
        </p:nvSpPr>
        <p:spPr/>
        <p:txBody>
          <a:bodyPr/>
          <a:lstStyle/>
          <a:p>
            <a:fld id="{FBADC867-6BFA-40FE-B94B-3E4F854990CC}" type="datetimeFigureOut">
              <a:rPr lang="fr-FR" smtClean="0"/>
              <a:t>25/01/2024</a:t>
            </a:fld>
            <a:endParaRPr lang="fr-FR"/>
          </a:p>
        </p:txBody>
      </p:sp>
      <p:sp>
        <p:nvSpPr>
          <p:cNvPr id="6" name="Espace réservé du pied de page 5">
            <a:extLst>
              <a:ext uri="{FF2B5EF4-FFF2-40B4-BE49-F238E27FC236}">
                <a16:creationId xmlns:a16="http://schemas.microsoft.com/office/drawing/2014/main" id="{2336B8FC-D0A2-7674-32B8-C9B92D975D2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48E4024-0CDF-89B1-711C-4366EA6C3486}"/>
              </a:ext>
            </a:extLst>
          </p:cNvPr>
          <p:cNvSpPr>
            <a:spLocks noGrp="1"/>
          </p:cNvSpPr>
          <p:nvPr>
            <p:ph type="sldNum" sz="quarter" idx="12"/>
          </p:nvPr>
        </p:nvSpPr>
        <p:spPr/>
        <p:txBody>
          <a:bodyPr/>
          <a:lstStyle/>
          <a:p>
            <a:fld id="{89D1E734-8C7A-4D49-BDE0-28B7C501120C}" type="slidenum">
              <a:rPr lang="fr-FR" smtClean="0"/>
              <a:t>‹N°›</a:t>
            </a:fld>
            <a:endParaRPr lang="fr-FR"/>
          </a:p>
        </p:txBody>
      </p:sp>
    </p:spTree>
    <p:extLst>
      <p:ext uri="{BB962C8B-B14F-4D97-AF65-F5344CB8AC3E}">
        <p14:creationId xmlns:p14="http://schemas.microsoft.com/office/powerpoint/2010/main" val="223830089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468E14-C5DE-6B2C-EBBC-565CA50309E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EF4E72B-0878-86D6-6D25-58E942D7007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30F0A73-4177-366C-28A8-01B0929487AE}"/>
              </a:ext>
            </a:extLst>
          </p:cNvPr>
          <p:cNvSpPr>
            <a:spLocks noGrp="1"/>
          </p:cNvSpPr>
          <p:nvPr>
            <p:ph type="dt" sz="half" idx="10"/>
          </p:nvPr>
        </p:nvSpPr>
        <p:spPr/>
        <p:txBody>
          <a:bodyPr/>
          <a:lstStyle/>
          <a:p>
            <a:fld id="{FBADC867-6BFA-40FE-B94B-3E4F854990CC}" type="datetimeFigureOut">
              <a:rPr lang="fr-FR" smtClean="0"/>
              <a:t>25/01/2024</a:t>
            </a:fld>
            <a:endParaRPr lang="fr-FR"/>
          </a:p>
        </p:txBody>
      </p:sp>
      <p:sp>
        <p:nvSpPr>
          <p:cNvPr id="5" name="Espace réservé du pied de page 4">
            <a:extLst>
              <a:ext uri="{FF2B5EF4-FFF2-40B4-BE49-F238E27FC236}">
                <a16:creationId xmlns:a16="http://schemas.microsoft.com/office/drawing/2014/main" id="{61C2A465-F093-D8D8-E7BE-97B9753A14F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D06AD03-98E1-4550-C2BF-9CD337DFB8B6}"/>
              </a:ext>
            </a:extLst>
          </p:cNvPr>
          <p:cNvSpPr>
            <a:spLocks noGrp="1"/>
          </p:cNvSpPr>
          <p:nvPr>
            <p:ph type="sldNum" sz="quarter" idx="12"/>
          </p:nvPr>
        </p:nvSpPr>
        <p:spPr/>
        <p:txBody>
          <a:bodyPr/>
          <a:lstStyle/>
          <a:p>
            <a:fld id="{89D1E734-8C7A-4D49-BDE0-28B7C501120C}" type="slidenum">
              <a:rPr lang="fr-FR" smtClean="0"/>
              <a:t>‹N°›</a:t>
            </a:fld>
            <a:endParaRPr lang="fr-FR"/>
          </a:p>
        </p:txBody>
      </p:sp>
    </p:spTree>
    <p:extLst>
      <p:ext uri="{BB962C8B-B14F-4D97-AF65-F5344CB8AC3E}">
        <p14:creationId xmlns:p14="http://schemas.microsoft.com/office/powerpoint/2010/main" val="328697616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1C79506-6913-657C-FBB6-EA6B6C8684F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D6E2927-880F-C0FA-11FB-C828B925596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A74FA29-1C53-6677-0017-80BD95A549F8}"/>
              </a:ext>
            </a:extLst>
          </p:cNvPr>
          <p:cNvSpPr>
            <a:spLocks noGrp="1"/>
          </p:cNvSpPr>
          <p:nvPr>
            <p:ph type="dt" sz="half" idx="10"/>
          </p:nvPr>
        </p:nvSpPr>
        <p:spPr/>
        <p:txBody>
          <a:bodyPr/>
          <a:lstStyle/>
          <a:p>
            <a:fld id="{FBADC867-6BFA-40FE-B94B-3E4F854990CC}" type="datetimeFigureOut">
              <a:rPr lang="fr-FR" smtClean="0"/>
              <a:t>25/01/2024</a:t>
            </a:fld>
            <a:endParaRPr lang="fr-FR"/>
          </a:p>
        </p:txBody>
      </p:sp>
      <p:sp>
        <p:nvSpPr>
          <p:cNvPr id="5" name="Espace réservé du pied de page 4">
            <a:extLst>
              <a:ext uri="{FF2B5EF4-FFF2-40B4-BE49-F238E27FC236}">
                <a16:creationId xmlns:a16="http://schemas.microsoft.com/office/drawing/2014/main" id="{27F7CB9C-2FB1-016E-6D96-09B37315B36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7DE1DFF-619C-7DE8-FDCA-67BF0853A54C}"/>
              </a:ext>
            </a:extLst>
          </p:cNvPr>
          <p:cNvSpPr>
            <a:spLocks noGrp="1"/>
          </p:cNvSpPr>
          <p:nvPr>
            <p:ph type="sldNum" sz="quarter" idx="12"/>
          </p:nvPr>
        </p:nvSpPr>
        <p:spPr/>
        <p:txBody>
          <a:bodyPr/>
          <a:lstStyle/>
          <a:p>
            <a:fld id="{89D1E734-8C7A-4D49-BDE0-28B7C501120C}" type="slidenum">
              <a:rPr lang="fr-FR" smtClean="0"/>
              <a:t>‹N°›</a:t>
            </a:fld>
            <a:endParaRPr lang="fr-FR"/>
          </a:p>
        </p:txBody>
      </p:sp>
    </p:spTree>
    <p:extLst>
      <p:ext uri="{BB962C8B-B14F-4D97-AF65-F5344CB8AC3E}">
        <p14:creationId xmlns:p14="http://schemas.microsoft.com/office/powerpoint/2010/main" val="400148772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E7F5AD8-F7E9-E43A-5AD7-DF771248ED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07454E0-6E0A-73F4-1B66-A4C9D24730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3E9E57-24D4-C01D-99AF-8882452B05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ADC867-6BFA-40FE-B94B-3E4F854990CC}" type="datetimeFigureOut">
              <a:rPr lang="fr-FR" smtClean="0"/>
              <a:t>25/01/2024</a:t>
            </a:fld>
            <a:endParaRPr lang="fr-FR"/>
          </a:p>
        </p:txBody>
      </p:sp>
      <p:sp>
        <p:nvSpPr>
          <p:cNvPr id="5" name="Espace réservé du pied de page 4">
            <a:extLst>
              <a:ext uri="{FF2B5EF4-FFF2-40B4-BE49-F238E27FC236}">
                <a16:creationId xmlns:a16="http://schemas.microsoft.com/office/drawing/2014/main" id="{F37D8716-0FC1-CCF8-CD23-710847BBBA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BC63092-2F74-5428-69D9-086247BA57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D1E734-8C7A-4D49-BDE0-28B7C501120C}" type="slidenum">
              <a:rPr lang="fr-FR" smtClean="0"/>
              <a:t>‹N°›</a:t>
            </a:fld>
            <a:endParaRPr lang="fr-FR"/>
          </a:p>
        </p:txBody>
      </p:sp>
    </p:spTree>
    <p:extLst>
      <p:ext uri="{BB962C8B-B14F-4D97-AF65-F5344CB8AC3E}">
        <p14:creationId xmlns:p14="http://schemas.microsoft.com/office/powerpoint/2010/main" val="268672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arbre, plein air, plante, ciel&#10;&#10;Description générée automatiquement">
            <a:extLst>
              <a:ext uri="{FF2B5EF4-FFF2-40B4-BE49-F238E27FC236}">
                <a16:creationId xmlns:a16="http://schemas.microsoft.com/office/drawing/2014/main" id="{E330DB31-14B5-179C-9FE5-12FBF4095BC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5383" y="459000"/>
            <a:ext cx="8495174" cy="5940000"/>
          </a:xfrm>
          <a:prstGeom prst="rect">
            <a:avLst/>
          </a:prstGeom>
          <a:ln w="88900" cap="sq" cmpd="thickThin">
            <a:solidFill>
              <a:srgbClr val="C00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2152264-B4B6-9A55-D0BB-B47D981909FF}"/>
              </a:ext>
            </a:extLst>
          </p:cNvPr>
          <p:cNvSpPr txBox="1"/>
          <p:nvPr/>
        </p:nvSpPr>
        <p:spPr>
          <a:xfrm>
            <a:off x="1291590" y="6399000"/>
            <a:ext cx="7098030" cy="461665"/>
          </a:xfrm>
          <a:prstGeom prst="rect">
            <a:avLst/>
          </a:prstGeom>
          <a:noFill/>
        </p:spPr>
        <p:txBody>
          <a:bodyPr wrap="square" rtlCol="0">
            <a:spAutoFit/>
          </a:bodyPr>
          <a:lstStyle/>
          <a:p>
            <a:r>
              <a:rPr lang="fr-FR" sz="2400" b="1"/>
              <a:t>Le jardin d'eau italien des jardins de Longwood .</a:t>
            </a:r>
            <a:endParaRPr lang="fr-FR" sz="2400" b="1" dirty="0"/>
          </a:p>
        </p:txBody>
      </p:sp>
      <p:sp>
        <p:nvSpPr>
          <p:cNvPr id="8" name="ZoneTexte 7">
            <a:extLst>
              <a:ext uri="{FF2B5EF4-FFF2-40B4-BE49-F238E27FC236}">
                <a16:creationId xmlns:a16="http://schemas.microsoft.com/office/drawing/2014/main" id="{DAFA3FE5-F58D-0F52-56E4-FD87638405F7}"/>
              </a:ext>
            </a:extLst>
          </p:cNvPr>
          <p:cNvSpPr txBox="1"/>
          <p:nvPr/>
        </p:nvSpPr>
        <p:spPr>
          <a:xfrm>
            <a:off x="9333837" y="2771383"/>
            <a:ext cx="2526031" cy="1938992"/>
          </a:xfrm>
          <a:prstGeom prst="rect">
            <a:avLst/>
          </a:prstGeom>
          <a:noFill/>
        </p:spPr>
        <p:txBody>
          <a:bodyPr wrap="square">
            <a:spAutoFit/>
          </a:bodyPr>
          <a:lstStyle/>
          <a:p>
            <a:r>
              <a:rPr lang="fr-FR" sz="2400" b="1" dirty="0"/>
              <a:t>Lorient Vous Présente Le Jardin Botanique de Longwood ‘Etats- Unis</a:t>
            </a:r>
          </a:p>
        </p:txBody>
      </p:sp>
    </p:spTree>
    <p:extLst>
      <p:ext uri="{BB962C8B-B14F-4D97-AF65-F5344CB8AC3E}">
        <p14:creationId xmlns:p14="http://schemas.microsoft.com/office/powerpoint/2010/main" val="198324588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sndAc>
          <p:stSnd loop="1">
            <p:snd r:embed="rId2" name="Waiting For You  - Ernesto Cortazar.wav"/>
          </p:stSnd>
        </p:sndAc>
      </p:transition>
    </mc:Choice>
    <mc:Fallback>
      <p:transition spd="slow" advClick="0" advTm="8000">
        <p:fade/>
        <p:sndAc>
          <p:stSnd loop="1">
            <p:snd r:embed="rId2" name="Waiting For You  - Ernesto Cortaz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8">
                                            <p:txEl>
                                              <p:pRg st="0" end="0"/>
                                            </p:txEl>
                                          </p:spTgt>
                                        </p:tgtEl>
                                        <p:attrNameLst>
                                          <p:attrName>style.visibility</p:attrName>
                                        </p:attrNameLst>
                                      </p:cBhvr>
                                      <p:to>
                                        <p:strVal val="visible"/>
                                      </p:to>
                                    </p:set>
                                    <p:set>
                                      <p:cBhvr>
                                        <p:cTn id="7" dur="455" fill="hold">
                                          <p:stCondLst>
                                            <p:cond delay="0"/>
                                          </p:stCondLst>
                                        </p:cTn>
                                        <p:tgtEl>
                                          <p:spTgt spid="8">
                                            <p:txEl>
                                              <p:pRg st="0" end="0"/>
                                            </p:txEl>
                                          </p:spTgt>
                                        </p:tgtEl>
                                        <p:attrNameLst>
                                          <p:attrName>style.rotation</p:attrName>
                                        </p:attrNameLst>
                                      </p:cBhvr>
                                      <p:to>
                                        <p:strVal val="-45.0"/>
                                      </p:to>
                                    </p:set>
                                    <p:anim calcmode="lin" valueType="num">
                                      <p:cBhvr>
                                        <p:cTn id="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A5336F61-41F8-CF4B-7641-46CEFDAEC090}"/>
              </a:ext>
            </a:extLst>
          </p:cNvPr>
          <p:cNvSpPr txBox="1"/>
          <p:nvPr/>
        </p:nvSpPr>
        <p:spPr>
          <a:xfrm>
            <a:off x="260985" y="335845"/>
            <a:ext cx="11670030" cy="6186309"/>
          </a:xfrm>
          <a:prstGeom prst="rect">
            <a:avLst/>
          </a:prstGeom>
          <a:noFill/>
        </p:spPr>
        <p:txBody>
          <a:bodyPr wrap="square">
            <a:spAutoFit/>
          </a:bodyPr>
          <a:lstStyle/>
          <a:p>
            <a:r>
              <a:rPr lang="fr-FR" sz="3600" b="1" dirty="0">
                <a:solidFill>
                  <a:schemeClr val="bg1"/>
                </a:solidFill>
              </a:rPr>
              <a:t>Longwood Gardens est un jardin botanique qui s'étend sur plus de 1 077 acres (436 hectares ; 4,36 km 2 ) de jardins , de forêts et de prairies à Kennett Square, en Pennsylvanie , aux États-Unis, dans la vallée de </a:t>
            </a:r>
            <a:r>
              <a:rPr lang="fr-FR" sz="3600" b="1" dirty="0" err="1">
                <a:solidFill>
                  <a:schemeClr val="bg1"/>
                </a:solidFill>
              </a:rPr>
              <a:t>Brandywine</a:t>
            </a:r>
            <a:r>
              <a:rPr lang="fr-FR" sz="3600" b="1" dirty="0">
                <a:solidFill>
                  <a:schemeClr val="bg1"/>
                </a:solidFill>
              </a:rPr>
              <a:t> Creek . [2] C'est l'un des premiers jardins d'exposition horticoles aux États-Unis et est ouvert aux visiteurs toute l'année pour profiter des plantes indigènes et exotiques et de l'horticulture (à la fois intérieure et extérieure), des événements et des spectacles, des attractions saisonnières et thématiques, ainsi que sous forme de conférences éducatives, de cours et d'ateliers. [3]</a:t>
            </a:r>
          </a:p>
        </p:txBody>
      </p:sp>
    </p:spTree>
    <p:extLst>
      <p:ext uri="{BB962C8B-B14F-4D97-AF65-F5344CB8AC3E}">
        <p14:creationId xmlns:p14="http://schemas.microsoft.com/office/powerpoint/2010/main" val="7946125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arbre, plein air, Aménagement paysager&#10;&#10;Description générée automatiquement">
            <a:extLst>
              <a:ext uri="{FF2B5EF4-FFF2-40B4-BE49-F238E27FC236}">
                <a16:creationId xmlns:a16="http://schemas.microsoft.com/office/drawing/2014/main" id="{279C8B24-849E-774A-12EE-886E76AB60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0000" y="364500"/>
            <a:ext cx="8172000" cy="6129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C951B87-9225-E69D-E2CA-7DF617E20C76}"/>
              </a:ext>
            </a:extLst>
          </p:cNvPr>
          <p:cNvSpPr txBox="1"/>
          <p:nvPr/>
        </p:nvSpPr>
        <p:spPr>
          <a:xfrm>
            <a:off x="4549140" y="6046470"/>
            <a:ext cx="7029450" cy="461665"/>
          </a:xfrm>
          <a:prstGeom prst="rect">
            <a:avLst/>
          </a:prstGeom>
          <a:noFill/>
        </p:spPr>
        <p:txBody>
          <a:bodyPr wrap="square" rtlCol="0">
            <a:spAutoFit/>
          </a:bodyPr>
          <a:lstStyle/>
          <a:p>
            <a:r>
              <a:rPr lang="fr-FR" sz="2400" b="1" dirty="0">
                <a:solidFill>
                  <a:schemeClr val="bg1"/>
                </a:solidFill>
              </a:rPr>
              <a:t>Le jardin d'eau italien</a:t>
            </a:r>
          </a:p>
        </p:txBody>
      </p:sp>
    </p:spTree>
    <p:extLst>
      <p:ext uri="{BB962C8B-B14F-4D97-AF65-F5344CB8AC3E}">
        <p14:creationId xmlns:p14="http://schemas.microsoft.com/office/powerpoint/2010/main" val="274746633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Une image contenant arbre, plein air, fontaine, herbe&#10;&#10;Description générée automatiquement">
            <a:extLst>
              <a:ext uri="{FF2B5EF4-FFF2-40B4-BE49-F238E27FC236}">
                <a16:creationId xmlns:a16="http://schemas.microsoft.com/office/drawing/2014/main" id="{9FF1ED18-223E-E24F-D575-8FDB0F02EC8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8000" y="889812"/>
            <a:ext cx="11016000" cy="5078376"/>
          </a:xfrm>
          <a:prstGeom prst="rect">
            <a:avLst/>
          </a:prstGeom>
          <a:ln w="88900" cap="sq" cmpd="thickThin">
            <a:solidFill>
              <a:srgbClr val="FF00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35A28ED2-AD86-B0EB-CC5C-605A313A09A6}"/>
              </a:ext>
            </a:extLst>
          </p:cNvPr>
          <p:cNvSpPr txBox="1"/>
          <p:nvPr/>
        </p:nvSpPr>
        <p:spPr>
          <a:xfrm>
            <a:off x="1485900" y="5815609"/>
            <a:ext cx="9966960" cy="738664"/>
          </a:xfrm>
          <a:prstGeom prst="rect">
            <a:avLst/>
          </a:prstGeom>
          <a:noFill/>
        </p:spPr>
        <p:txBody>
          <a:bodyPr wrap="square" rtlCol="0">
            <a:spAutoFit/>
          </a:bodyPr>
          <a:lstStyle/>
          <a:p>
            <a:endParaRPr lang="fr-FR" dirty="0"/>
          </a:p>
          <a:p>
            <a:r>
              <a:rPr lang="fr-FR" sz="2400" b="1" dirty="0"/>
              <a:t>Le jardin de la fontaine principale, avant la rénovation de 2014 à 2017.</a:t>
            </a:r>
          </a:p>
        </p:txBody>
      </p:sp>
    </p:spTree>
    <p:extLst>
      <p:ext uri="{BB962C8B-B14F-4D97-AF65-F5344CB8AC3E}">
        <p14:creationId xmlns:p14="http://schemas.microsoft.com/office/powerpoint/2010/main" val="111544524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remier de l’An, Saint-Sylvestre, Nouvel an, feu d’artifice&#10;&#10;Description générée automatiquement">
            <a:extLst>
              <a:ext uri="{FF2B5EF4-FFF2-40B4-BE49-F238E27FC236}">
                <a16:creationId xmlns:a16="http://schemas.microsoft.com/office/drawing/2014/main" id="{C19D8C7B-EF7C-460D-C41B-099F460C4D7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16000" y="262890"/>
            <a:ext cx="10560000" cy="594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E9D399D-C69C-6959-67D7-DD956D21B69A}"/>
              </a:ext>
            </a:extLst>
          </p:cNvPr>
          <p:cNvSpPr txBox="1"/>
          <p:nvPr/>
        </p:nvSpPr>
        <p:spPr>
          <a:xfrm>
            <a:off x="2811780" y="6202890"/>
            <a:ext cx="8401050" cy="461665"/>
          </a:xfrm>
          <a:prstGeom prst="rect">
            <a:avLst/>
          </a:prstGeom>
          <a:noFill/>
        </p:spPr>
        <p:txBody>
          <a:bodyPr wrap="square" rtlCol="0">
            <a:spAutoFit/>
          </a:bodyPr>
          <a:lstStyle/>
          <a:p>
            <a:r>
              <a:rPr lang="fr-FR" sz="2400" b="1" dirty="0"/>
              <a:t>Le jardin de la fontaine principale, après rénovation.</a:t>
            </a:r>
          </a:p>
        </p:txBody>
      </p:sp>
    </p:spTree>
    <p:extLst>
      <p:ext uri="{BB962C8B-B14F-4D97-AF65-F5344CB8AC3E}">
        <p14:creationId xmlns:p14="http://schemas.microsoft.com/office/powerpoint/2010/main" val="353465234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erre, bâtiment, plante, Jardin botanique&#10;&#10;Description générée automatiquement">
            <a:extLst>
              <a:ext uri="{FF2B5EF4-FFF2-40B4-BE49-F238E27FC236}">
                <a16:creationId xmlns:a16="http://schemas.microsoft.com/office/drawing/2014/main" id="{D327B8B4-445D-2C45-1B21-AE2FAECBD7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8000" y="274320"/>
            <a:ext cx="8136000" cy="6102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5CC386C-1BB2-7977-283A-DBA62AB26A95}"/>
              </a:ext>
            </a:extLst>
          </p:cNvPr>
          <p:cNvSpPr txBox="1"/>
          <p:nvPr/>
        </p:nvSpPr>
        <p:spPr>
          <a:xfrm>
            <a:off x="4469130" y="6352847"/>
            <a:ext cx="8412480" cy="461665"/>
          </a:xfrm>
          <a:prstGeom prst="rect">
            <a:avLst/>
          </a:prstGeom>
          <a:noFill/>
        </p:spPr>
        <p:txBody>
          <a:bodyPr wrap="square" rtlCol="0">
            <a:spAutoFit/>
          </a:bodyPr>
          <a:lstStyle/>
          <a:p>
            <a:r>
              <a:rPr lang="fr-FR" sz="2400" b="1" dirty="0"/>
              <a:t>Salle intérieure, juin 2022</a:t>
            </a:r>
          </a:p>
        </p:txBody>
      </p:sp>
    </p:spTree>
    <p:extLst>
      <p:ext uri="{BB962C8B-B14F-4D97-AF65-F5344CB8AC3E}">
        <p14:creationId xmlns:p14="http://schemas.microsoft.com/office/powerpoint/2010/main" val="360488864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erre, plante, bâtiment, Jardin botanique&#10;&#10;Description générée automatiquement">
            <a:extLst>
              <a:ext uri="{FF2B5EF4-FFF2-40B4-BE49-F238E27FC236}">
                <a16:creationId xmlns:a16="http://schemas.microsoft.com/office/drawing/2014/main" id="{E36F1DCB-E7B4-179F-06C7-58BB2DF690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0066" y="356133"/>
            <a:ext cx="8603024" cy="576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E5F8381-7E08-744C-A8B1-995722704EC2}"/>
              </a:ext>
            </a:extLst>
          </p:cNvPr>
          <p:cNvSpPr txBox="1"/>
          <p:nvPr/>
        </p:nvSpPr>
        <p:spPr>
          <a:xfrm>
            <a:off x="5223510" y="6137190"/>
            <a:ext cx="7383780" cy="461665"/>
          </a:xfrm>
          <a:prstGeom prst="rect">
            <a:avLst/>
          </a:prstGeom>
          <a:noFill/>
        </p:spPr>
        <p:txBody>
          <a:bodyPr wrap="square" rtlCol="0">
            <a:spAutoFit/>
          </a:bodyPr>
          <a:lstStyle/>
          <a:p>
            <a:r>
              <a:rPr lang="fr-FR" sz="2400" b="1" dirty="0"/>
              <a:t>L' orangerie</a:t>
            </a:r>
          </a:p>
        </p:txBody>
      </p:sp>
    </p:spTree>
    <p:extLst>
      <p:ext uri="{BB962C8B-B14F-4D97-AF65-F5344CB8AC3E}">
        <p14:creationId xmlns:p14="http://schemas.microsoft.com/office/powerpoint/2010/main" val="427577323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ciel&#10;&#10;Description générée automatiquement">
            <a:extLst>
              <a:ext uri="{FF2B5EF4-FFF2-40B4-BE49-F238E27FC236}">
                <a16:creationId xmlns:a16="http://schemas.microsoft.com/office/drawing/2014/main" id="{EF7F29AD-1568-FDA2-B25E-C800B62527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9516" y="279000"/>
            <a:ext cx="5966249"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1B30DE4-E7A3-44EB-541E-0A128BBBEE30}"/>
              </a:ext>
            </a:extLst>
          </p:cNvPr>
          <p:cNvSpPr txBox="1"/>
          <p:nvPr/>
        </p:nvSpPr>
        <p:spPr>
          <a:xfrm>
            <a:off x="114300" y="3794760"/>
            <a:ext cx="3474720" cy="738664"/>
          </a:xfrm>
          <a:prstGeom prst="rect">
            <a:avLst/>
          </a:prstGeom>
          <a:noFill/>
        </p:spPr>
        <p:txBody>
          <a:bodyPr wrap="square" rtlCol="0">
            <a:spAutoFit/>
          </a:bodyPr>
          <a:lstStyle/>
          <a:p>
            <a:endParaRPr lang="fr-FR" dirty="0"/>
          </a:p>
          <a:p>
            <a:r>
              <a:rPr lang="fr-FR" sz="2400" b="1" dirty="0"/>
              <a:t>La Maison Peirce-du Pont</a:t>
            </a:r>
          </a:p>
        </p:txBody>
      </p:sp>
    </p:spTree>
    <p:extLst>
      <p:ext uri="{BB962C8B-B14F-4D97-AF65-F5344CB8AC3E}">
        <p14:creationId xmlns:p14="http://schemas.microsoft.com/office/powerpoint/2010/main" val="277892526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te, fleur, serre, intérieur&#10;&#10;Description générée automatiquement">
            <a:extLst>
              <a:ext uri="{FF2B5EF4-FFF2-40B4-BE49-F238E27FC236}">
                <a16:creationId xmlns:a16="http://schemas.microsoft.com/office/drawing/2014/main" id="{EFC2069A-966C-0C56-C8A1-5AB8B7B92E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64480"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2BB283B-5C87-DB4D-C52E-71CC5336F0C6}"/>
              </a:ext>
            </a:extLst>
          </p:cNvPr>
          <p:cNvSpPr txBox="1"/>
          <p:nvPr/>
        </p:nvSpPr>
        <p:spPr>
          <a:xfrm>
            <a:off x="9475470" y="3977640"/>
            <a:ext cx="2716530" cy="1200329"/>
          </a:xfrm>
          <a:prstGeom prst="rect">
            <a:avLst/>
          </a:prstGeom>
          <a:noFill/>
        </p:spPr>
        <p:txBody>
          <a:bodyPr wrap="square" rtlCol="0">
            <a:spAutoFit/>
          </a:bodyPr>
          <a:lstStyle/>
          <a:p>
            <a:r>
              <a:rPr lang="fr-FR" sz="2400" b="1" dirty="0"/>
              <a:t>Conservatoire de Longwood Gardens à Noël</a:t>
            </a:r>
          </a:p>
        </p:txBody>
      </p:sp>
    </p:spTree>
    <p:extLst>
      <p:ext uri="{BB962C8B-B14F-4D97-AF65-F5344CB8AC3E}">
        <p14:creationId xmlns:p14="http://schemas.microsoft.com/office/powerpoint/2010/main" val="102424700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E46FF6BF-540A-CFCB-20A3-53C958E6BE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8690" y="189000"/>
            <a:ext cx="4320000" cy="648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3086167-3354-1FB6-AEDA-0EBF0C4A4495}"/>
              </a:ext>
            </a:extLst>
          </p:cNvPr>
          <p:cNvSpPr txBox="1"/>
          <p:nvPr/>
        </p:nvSpPr>
        <p:spPr>
          <a:xfrm>
            <a:off x="960120" y="3909060"/>
            <a:ext cx="3120390" cy="1569660"/>
          </a:xfrm>
          <a:prstGeom prst="rect">
            <a:avLst/>
          </a:prstGeom>
          <a:noFill/>
        </p:spPr>
        <p:txBody>
          <a:bodyPr wrap="square" rtlCol="0">
            <a:spAutoFit/>
          </a:bodyPr>
          <a:lstStyle/>
          <a:p>
            <a:endParaRPr lang="fr-FR" sz="2400" b="1" dirty="0"/>
          </a:p>
          <a:p>
            <a:r>
              <a:rPr lang="fr-FR" sz="2400" b="1" dirty="0"/>
              <a:t>Tour des carillons dans les jardins de Longwood</a:t>
            </a:r>
          </a:p>
        </p:txBody>
      </p:sp>
    </p:spTree>
    <p:extLst>
      <p:ext uri="{BB962C8B-B14F-4D97-AF65-F5344CB8AC3E}">
        <p14:creationId xmlns:p14="http://schemas.microsoft.com/office/powerpoint/2010/main" val="22043545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plein air, arbre, eau&#10;&#10;Description générée automatiquement">
            <a:extLst>
              <a:ext uri="{FF2B5EF4-FFF2-40B4-BE49-F238E27FC236}">
                <a16:creationId xmlns:a16="http://schemas.microsoft.com/office/drawing/2014/main" id="{C5252957-3FB4-461C-8D73-5BAC4224D8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6000" y="304448"/>
            <a:ext cx="9000000" cy="5997643"/>
          </a:xfrm>
          <a:prstGeom prst="rect">
            <a:avLst/>
          </a:prstGeom>
          <a:ln w="88900" cap="sq" cmpd="thickThin">
            <a:solidFill>
              <a:srgbClr val="00B05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DE08E705-FD4E-7420-2223-923BC67007DC}"/>
              </a:ext>
            </a:extLst>
          </p:cNvPr>
          <p:cNvSpPr txBox="1"/>
          <p:nvPr/>
        </p:nvSpPr>
        <p:spPr>
          <a:xfrm>
            <a:off x="2788920" y="6302091"/>
            <a:ext cx="8161020" cy="461665"/>
          </a:xfrm>
          <a:prstGeom prst="rect">
            <a:avLst/>
          </a:prstGeom>
          <a:noFill/>
        </p:spPr>
        <p:txBody>
          <a:bodyPr wrap="square" rtlCol="0">
            <a:spAutoFit/>
          </a:bodyPr>
          <a:lstStyle/>
          <a:p>
            <a:r>
              <a:rPr lang="fr-FR" sz="2400" b="1" dirty="0"/>
              <a:t>Jardin de la fontaine principale avant la rénovation</a:t>
            </a:r>
          </a:p>
        </p:txBody>
      </p:sp>
    </p:spTree>
    <p:extLst>
      <p:ext uri="{BB962C8B-B14F-4D97-AF65-F5344CB8AC3E}">
        <p14:creationId xmlns:p14="http://schemas.microsoft.com/office/powerpoint/2010/main" val="2901636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remier de l’An, Saint-Sylvestre, Nouvel an, feu d’artifice&#10;&#10;Description générée automatiquement">
            <a:extLst>
              <a:ext uri="{FF2B5EF4-FFF2-40B4-BE49-F238E27FC236}">
                <a16:creationId xmlns:a16="http://schemas.microsoft.com/office/drawing/2014/main" id="{2F0871DD-7A79-B6A1-F2B9-2497036B49C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76000" y="262890"/>
            <a:ext cx="10240000" cy="5760000"/>
          </a:xfrm>
          <a:prstGeom prst="rect">
            <a:avLst/>
          </a:prstGeom>
          <a:ln w="88900" cap="sq" cmpd="thickThin">
            <a:solidFill>
              <a:srgbClr val="0070C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3896086-8DA5-26E0-54EC-45C38D4B19C7}"/>
              </a:ext>
            </a:extLst>
          </p:cNvPr>
          <p:cNvSpPr txBox="1"/>
          <p:nvPr/>
        </p:nvSpPr>
        <p:spPr>
          <a:xfrm>
            <a:off x="365760" y="6027003"/>
            <a:ext cx="11658600" cy="830997"/>
          </a:xfrm>
          <a:prstGeom prst="rect">
            <a:avLst/>
          </a:prstGeom>
          <a:noFill/>
        </p:spPr>
        <p:txBody>
          <a:bodyPr wrap="square" rtlCol="0">
            <a:spAutoFit/>
          </a:bodyPr>
          <a:lstStyle/>
          <a:p>
            <a:r>
              <a:rPr lang="fr-FR" sz="2400" b="1" dirty="0"/>
              <a:t>Jardin de la fontaine principale, après rénovation. Le spectacle récurrent "Feux d'artifice et fontaines" est également présenté.</a:t>
            </a:r>
          </a:p>
        </p:txBody>
      </p:sp>
    </p:spTree>
    <p:extLst>
      <p:ext uri="{BB962C8B-B14F-4D97-AF65-F5344CB8AC3E}">
        <p14:creationId xmlns:p14="http://schemas.microsoft.com/office/powerpoint/2010/main" val="59822124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erre, plante, bâtiment, Jardin botanique&#10;&#10;Description générée automatiquement">
            <a:extLst>
              <a:ext uri="{FF2B5EF4-FFF2-40B4-BE49-F238E27FC236}">
                <a16:creationId xmlns:a16="http://schemas.microsoft.com/office/drawing/2014/main" id="{D32FEC6E-D2B0-5DD8-A521-2038FC015A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23860" y="189000"/>
            <a:ext cx="4860000" cy="6480000"/>
          </a:xfrm>
          <a:prstGeom prst="ellipse">
            <a:avLst/>
          </a:prstGeom>
          <a:ln w="63500" cap="rnd">
            <a:solidFill>
              <a:srgbClr val="0070C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F346045-5343-F80F-710F-66EF5D1C1BFE}"/>
              </a:ext>
            </a:extLst>
          </p:cNvPr>
          <p:cNvSpPr txBox="1"/>
          <p:nvPr/>
        </p:nvSpPr>
        <p:spPr>
          <a:xfrm>
            <a:off x="8138160" y="5429250"/>
            <a:ext cx="4053840" cy="830997"/>
          </a:xfrm>
          <a:prstGeom prst="rect">
            <a:avLst/>
          </a:prstGeom>
          <a:noFill/>
        </p:spPr>
        <p:txBody>
          <a:bodyPr wrap="square" rtlCol="0">
            <a:spAutoFit/>
          </a:bodyPr>
          <a:lstStyle/>
          <a:p>
            <a:r>
              <a:rPr lang="fr-FR" sz="2400" b="1" dirty="0"/>
              <a:t>Conservatoire Est, Longwood Gardens</a:t>
            </a:r>
          </a:p>
        </p:txBody>
      </p:sp>
    </p:spTree>
    <p:extLst>
      <p:ext uri="{BB962C8B-B14F-4D97-AF65-F5344CB8AC3E}">
        <p14:creationId xmlns:p14="http://schemas.microsoft.com/office/powerpoint/2010/main" val="144988174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arbre, plein air, Jardin botanique, Aménagement paysager&#10;&#10;Description générée automatiquement">
            <a:extLst>
              <a:ext uri="{FF2B5EF4-FFF2-40B4-BE49-F238E27FC236}">
                <a16:creationId xmlns:a16="http://schemas.microsoft.com/office/drawing/2014/main" id="{06A5DFA9-5BA3-8FE2-AA8F-BEB80F142A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47" y="298980"/>
            <a:ext cx="8913505" cy="5940000"/>
          </a:xfrm>
          <a:prstGeom prst="rect">
            <a:avLst/>
          </a:prstGeom>
          <a:ln w="88900" cap="sq" cmpd="thickThin">
            <a:solidFill>
              <a:srgbClr val="00206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70DC51B1-F58A-FE6B-0400-317FBD967FAD}"/>
              </a:ext>
            </a:extLst>
          </p:cNvPr>
          <p:cNvSpPr txBox="1"/>
          <p:nvPr/>
        </p:nvSpPr>
        <p:spPr>
          <a:xfrm>
            <a:off x="4008120" y="6328187"/>
            <a:ext cx="8481060" cy="461665"/>
          </a:xfrm>
          <a:prstGeom prst="rect">
            <a:avLst/>
          </a:prstGeom>
          <a:noFill/>
        </p:spPr>
        <p:txBody>
          <a:bodyPr wrap="square" rtlCol="0">
            <a:spAutoFit/>
          </a:bodyPr>
          <a:lstStyle/>
          <a:p>
            <a:r>
              <a:rPr lang="fr-FR" sz="2400" b="1" dirty="0"/>
              <a:t>Salle intérieure, novembre 2012</a:t>
            </a:r>
          </a:p>
        </p:txBody>
      </p:sp>
    </p:spTree>
    <p:extLst>
      <p:ext uri="{BB962C8B-B14F-4D97-AF65-F5344CB8AC3E}">
        <p14:creationId xmlns:p14="http://schemas.microsoft.com/office/powerpoint/2010/main" val="115590890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ciel, arbre&#10;&#10;Description générée automatiquement">
            <a:extLst>
              <a:ext uri="{FF2B5EF4-FFF2-40B4-BE49-F238E27FC236}">
                <a16:creationId xmlns:a16="http://schemas.microsoft.com/office/drawing/2014/main" id="{609C7434-597A-72CF-D446-C55B103952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44" y="264690"/>
            <a:ext cx="8913511" cy="594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64134EE-D916-56D2-4496-4F31703B0A34}"/>
              </a:ext>
            </a:extLst>
          </p:cNvPr>
          <p:cNvSpPr txBox="1"/>
          <p:nvPr/>
        </p:nvSpPr>
        <p:spPr>
          <a:xfrm>
            <a:off x="3806190" y="6204690"/>
            <a:ext cx="8298180" cy="461665"/>
          </a:xfrm>
          <a:prstGeom prst="rect">
            <a:avLst/>
          </a:prstGeom>
          <a:noFill/>
        </p:spPr>
        <p:txBody>
          <a:bodyPr wrap="square" rtlCol="0">
            <a:spAutoFit/>
          </a:bodyPr>
          <a:lstStyle/>
          <a:p>
            <a:r>
              <a:rPr lang="fr-FR" sz="2400" b="1" dirty="0"/>
              <a:t>Passerelle extérieure, novembre 2012</a:t>
            </a:r>
          </a:p>
        </p:txBody>
      </p:sp>
    </p:spTree>
    <p:extLst>
      <p:ext uri="{BB962C8B-B14F-4D97-AF65-F5344CB8AC3E}">
        <p14:creationId xmlns:p14="http://schemas.microsoft.com/office/powerpoint/2010/main" val="320395842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ontaine, eau, bâtiment, éclairage&#10;&#10;Description générée automatiquement">
            <a:extLst>
              <a:ext uri="{FF2B5EF4-FFF2-40B4-BE49-F238E27FC236}">
                <a16:creationId xmlns:a16="http://schemas.microsoft.com/office/drawing/2014/main" id="{49B9B593-E23C-4A47-07FA-FCDA429101E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04441" y="279000"/>
            <a:ext cx="8418599" cy="63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0CAEEE5-C76C-976F-1A14-6987D6DC3AAE}"/>
              </a:ext>
            </a:extLst>
          </p:cNvPr>
          <p:cNvSpPr txBox="1"/>
          <p:nvPr/>
        </p:nvSpPr>
        <p:spPr>
          <a:xfrm>
            <a:off x="270765" y="3432048"/>
            <a:ext cx="2084832" cy="1938992"/>
          </a:xfrm>
          <a:prstGeom prst="rect">
            <a:avLst/>
          </a:prstGeom>
          <a:noFill/>
        </p:spPr>
        <p:txBody>
          <a:bodyPr wrap="square" rtlCol="0">
            <a:spAutoFit/>
          </a:bodyPr>
          <a:lstStyle/>
          <a:p>
            <a:r>
              <a:rPr lang="fr-FR" sz="2400" b="1" dirty="0"/>
              <a:t>Exposition nocturne de fontaines au Théâtre en plein air, 2006</a:t>
            </a:r>
          </a:p>
        </p:txBody>
      </p:sp>
    </p:spTree>
    <p:extLst>
      <p:ext uri="{BB962C8B-B14F-4D97-AF65-F5344CB8AC3E}">
        <p14:creationId xmlns:p14="http://schemas.microsoft.com/office/powerpoint/2010/main" val="421771093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fleur, Plante annuelle&#10;&#10;Description générée automatiquement">
            <a:extLst>
              <a:ext uri="{FF2B5EF4-FFF2-40B4-BE49-F238E27FC236}">
                <a16:creationId xmlns:a16="http://schemas.microsoft.com/office/drawing/2014/main" id="{88BDAFAE-6BBE-C56B-5BEE-5D111AE825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3538" y="269630"/>
            <a:ext cx="8944924" cy="594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985D730-0841-873F-4E0A-7B31E14886FF}"/>
              </a:ext>
            </a:extLst>
          </p:cNvPr>
          <p:cNvSpPr txBox="1"/>
          <p:nvPr/>
        </p:nvSpPr>
        <p:spPr>
          <a:xfrm>
            <a:off x="2791968" y="6209630"/>
            <a:ext cx="7351776" cy="461665"/>
          </a:xfrm>
          <a:prstGeom prst="rect">
            <a:avLst/>
          </a:prstGeom>
          <a:noFill/>
        </p:spPr>
        <p:txBody>
          <a:bodyPr wrap="square" rtlCol="0">
            <a:spAutoFit/>
          </a:bodyPr>
          <a:lstStyle/>
          <a:p>
            <a:r>
              <a:rPr lang="fr-FR" sz="2400" b="1" dirty="0"/>
              <a:t>Exposition ferroviaire de Longwood Gardens, 2010</a:t>
            </a:r>
          </a:p>
        </p:txBody>
      </p:sp>
    </p:spTree>
    <p:extLst>
      <p:ext uri="{BB962C8B-B14F-4D97-AF65-F5344CB8AC3E}">
        <p14:creationId xmlns:p14="http://schemas.microsoft.com/office/powerpoint/2010/main" val="211912132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jardin, plein air, plante, fleur&#10;&#10;Description générée automatiquement">
            <a:extLst>
              <a:ext uri="{FF2B5EF4-FFF2-40B4-BE49-F238E27FC236}">
                <a16:creationId xmlns:a16="http://schemas.microsoft.com/office/drawing/2014/main" id="{8DF8A060-2364-99B8-D3C6-E0B71AC632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0776" y="424224"/>
            <a:ext cx="8913423" cy="594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AF7A825-0397-8264-FA19-87280D54BE52}"/>
              </a:ext>
            </a:extLst>
          </p:cNvPr>
          <p:cNvSpPr txBox="1"/>
          <p:nvPr/>
        </p:nvSpPr>
        <p:spPr>
          <a:xfrm>
            <a:off x="9656064" y="2852928"/>
            <a:ext cx="2535936" cy="2308324"/>
          </a:xfrm>
          <a:prstGeom prst="rect">
            <a:avLst/>
          </a:prstGeom>
          <a:noFill/>
        </p:spPr>
        <p:txBody>
          <a:bodyPr wrap="square" rtlCol="0">
            <a:spAutoFit/>
          </a:bodyPr>
          <a:lstStyle/>
          <a:p>
            <a:r>
              <a:rPr lang="fr-FR" sz="2400" b="1"/>
              <a:t>Chrysanthème aux mille fleurs présenté lors du festival annuel du chrysanthème, novembre 2012</a:t>
            </a:r>
            <a:endParaRPr lang="fr-FR" sz="2400" b="1" dirty="0"/>
          </a:p>
        </p:txBody>
      </p:sp>
    </p:spTree>
    <p:extLst>
      <p:ext uri="{BB962C8B-B14F-4D97-AF65-F5344CB8AC3E}">
        <p14:creationId xmlns:p14="http://schemas.microsoft.com/office/powerpoint/2010/main" val="323426675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Jardin botanique&#10;&#10;Description générée automatiquement">
            <a:extLst>
              <a:ext uri="{FF2B5EF4-FFF2-40B4-BE49-F238E27FC236}">
                <a16:creationId xmlns:a16="http://schemas.microsoft.com/office/drawing/2014/main" id="{95AB9B0A-A17E-B30B-A289-874F412366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6000" y="844488"/>
            <a:ext cx="7440000" cy="5580000"/>
          </a:xfrm>
          <a:prstGeom prst="rect">
            <a:avLst/>
          </a:prstGeom>
          <a:ln w="88900" cap="sq" cmpd="thickThin">
            <a:solidFill>
              <a:schemeClr val="accent2"/>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EF65D68E-210C-F90F-8FDF-572DA1820220}"/>
              </a:ext>
            </a:extLst>
          </p:cNvPr>
          <p:cNvSpPr txBox="1"/>
          <p:nvPr/>
        </p:nvSpPr>
        <p:spPr>
          <a:xfrm>
            <a:off x="2376000" y="382823"/>
            <a:ext cx="8887968" cy="461665"/>
          </a:xfrm>
          <a:prstGeom prst="rect">
            <a:avLst/>
          </a:prstGeom>
          <a:noFill/>
        </p:spPr>
        <p:txBody>
          <a:bodyPr wrap="square" rtlCol="0">
            <a:spAutoFit/>
          </a:bodyPr>
          <a:lstStyle/>
          <a:p>
            <a:r>
              <a:rPr lang="fr-FR" sz="2400" b="1" dirty="0"/>
              <a:t>Des Images Du Jardin Botanique de Longwood (Etats – Unis )</a:t>
            </a:r>
          </a:p>
        </p:txBody>
      </p:sp>
    </p:spTree>
    <p:extLst>
      <p:ext uri="{BB962C8B-B14F-4D97-AF65-F5344CB8AC3E}">
        <p14:creationId xmlns:p14="http://schemas.microsoft.com/office/powerpoint/2010/main" val="683801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erbe, plante&#10;&#10;Description générée automatiquement">
            <a:extLst>
              <a:ext uri="{FF2B5EF4-FFF2-40B4-BE49-F238E27FC236}">
                <a16:creationId xmlns:a16="http://schemas.microsoft.com/office/drawing/2014/main" id="{C9E0C472-46F8-482C-375B-28ABFF7080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88900" cap="sq" cmpd="thickThin">
            <a:solidFill>
              <a:schemeClr val="accent1"/>
            </a:solidFill>
            <a:prstDash val="solid"/>
            <a:miter lim="800000"/>
          </a:ln>
          <a:effectLst>
            <a:innerShdw blurRad="76200">
              <a:srgbClr val="000000"/>
            </a:innerShdw>
          </a:effectLst>
        </p:spPr>
      </p:pic>
    </p:spTree>
    <p:extLst>
      <p:ext uri="{BB962C8B-B14F-4D97-AF65-F5344CB8AC3E}">
        <p14:creationId xmlns:p14="http://schemas.microsoft.com/office/powerpoint/2010/main" val="280950788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nuage, plein air, Jardin botanique&#10;&#10;Description générée automatiquement">
            <a:extLst>
              <a:ext uri="{FF2B5EF4-FFF2-40B4-BE49-F238E27FC236}">
                <a16:creationId xmlns:a16="http://schemas.microsoft.com/office/drawing/2014/main" id="{07FF7AE9-6A31-A7DF-DCBF-FBFE58178F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60448" y="310500"/>
            <a:ext cx="8316000" cy="6237000"/>
          </a:xfrm>
          <a:prstGeom prst="rect">
            <a:avLst/>
          </a:prstGeom>
          <a:ln w="88900" cap="sq" cmpd="thickThin">
            <a:solidFill>
              <a:schemeClr val="accent1"/>
            </a:solidFill>
            <a:prstDash val="solid"/>
            <a:miter lim="800000"/>
          </a:ln>
          <a:effectLst>
            <a:innerShdw blurRad="76200">
              <a:srgbClr val="000000"/>
            </a:innerShdw>
          </a:effectLst>
        </p:spPr>
      </p:pic>
    </p:spTree>
    <p:extLst>
      <p:ext uri="{BB962C8B-B14F-4D97-AF65-F5344CB8AC3E}">
        <p14:creationId xmlns:p14="http://schemas.microsoft.com/office/powerpoint/2010/main" val="30759190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Aménagement paysager&#10;&#10;Description générée automatiquement">
            <a:extLst>
              <a:ext uri="{FF2B5EF4-FFF2-40B4-BE49-F238E27FC236}">
                <a16:creationId xmlns:a16="http://schemas.microsoft.com/office/drawing/2014/main" id="{E72D9D0D-8E44-D533-4995-46AF32809B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90436923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arbre, herbe, plante&#10;&#10;Description générée automatiquement">
            <a:extLst>
              <a:ext uri="{FF2B5EF4-FFF2-40B4-BE49-F238E27FC236}">
                <a16:creationId xmlns:a16="http://schemas.microsoft.com/office/drawing/2014/main" id="{0E3096D8-BBBA-70E9-DC1B-3C5ECA2BEDD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78138" y="459000"/>
            <a:ext cx="9504000" cy="594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76073888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bâtiment, arbre, serre, Jardin botanique&#10;&#10;Description générée automatiquement">
            <a:extLst>
              <a:ext uri="{FF2B5EF4-FFF2-40B4-BE49-F238E27FC236}">
                <a16:creationId xmlns:a16="http://schemas.microsoft.com/office/drawing/2014/main" id="{43C7C55F-7A5B-6655-9F10-E263B93136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5132" y="570849"/>
            <a:ext cx="7621736" cy="5716302"/>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46093741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te, Jardin botanique, plante d’intérieur, Aménagement paysager&#10;&#10;Description générée automatiquement">
            <a:extLst>
              <a:ext uri="{FF2B5EF4-FFF2-40B4-BE49-F238E27FC236}">
                <a16:creationId xmlns:a16="http://schemas.microsoft.com/office/drawing/2014/main" id="{8EEED119-72DE-1EE7-BDFC-1A8FEF112C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5132" y="570849"/>
            <a:ext cx="7621736" cy="5716302"/>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29615057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Aménagement paysager&#10;&#10;Description générée automatiquement">
            <a:extLst>
              <a:ext uri="{FF2B5EF4-FFF2-40B4-BE49-F238E27FC236}">
                <a16:creationId xmlns:a16="http://schemas.microsoft.com/office/drawing/2014/main" id="{A7C42811-2D6C-DA5C-AA55-7B45B4D7712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5132" y="570849"/>
            <a:ext cx="7621736" cy="5716302"/>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73865126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habits, personne&#10;&#10;Description générée automatiquement">
            <a:extLst>
              <a:ext uri="{FF2B5EF4-FFF2-40B4-BE49-F238E27FC236}">
                <a16:creationId xmlns:a16="http://schemas.microsoft.com/office/drawing/2014/main" id="{587B44C7-C4FF-8030-D6EA-6265D3148D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5132" y="570849"/>
            <a:ext cx="7621736" cy="5716302"/>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41301176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lante, cour&#10;&#10;Description générée automatiquement">
            <a:extLst>
              <a:ext uri="{FF2B5EF4-FFF2-40B4-BE49-F238E27FC236}">
                <a16:creationId xmlns:a16="http://schemas.microsoft.com/office/drawing/2014/main" id="{EB4A8474-1F1E-699B-1708-0E258232003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64000" y="738549"/>
            <a:ext cx="8064000" cy="5380901"/>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7808688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herbe, jardin, serre&#10;&#10;Description générée automatiquement">
            <a:extLst>
              <a:ext uri="{FF2B5EF4-FFF2-40B4-BE49-F238E27FC236}">
                <a16:creationId xmlns:a16="http://schemas.microsoft.com/office/drawing/2014/main" id="{8C8128BB-99F9-3C5C-98C2-D410355E01D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28067" y="941374"/>
            <a:ext cx="7884000" cy="5068632"/>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647DFC2-F645-7A93-257F-69F1AEFAB504}"/>
              </a:ext>
            </a:extLst>
          </p:cNvPr>
          <p:cNvSpPr txBox="1"/>
          <p:nvPr/>
        </p:nvSpPr>
        <p:spPr>
          <a:xfrm>
            <a:off x="243840" y="390144"/>
            <a:ext cx="8863584" cy="830997"/>
          </a:xfrm>
          <a:prstGeom prst="rect">
            <a:avLst/>
          </a:prstGeom>
          <a:noFill/>
        </p:spPr>
        <p:txBody>
          <a:bodyPr wrap="square" rtlCol="0">
            <a:spAutoFit/>
          </a:bodyPr>
          <a:lstStyle/>
          <a:p>
            <a:r>
              <a:rPr lang="fr-FR" sz="2400" b="1" dirty="0"/>
              <a:t>Lorient Vous A Présenté Le Jardin Botanique  De Longwood (Etats-Unis )</a:t>
            </a:r>
          </a:p>
        </p:txBody>
      </p:sp>
      <p:sp>
        <p:nvSpPr>
          <p:cNvPr id="5" name="ZoneTexte 4">
            <a:extLst>
              <a:ext uri="{FF2B5EF4-FFF2-40B4-BE49-F238E27FC236}">
                <a16:creationId xmlns:a16="http://schemas.microsoft.com/office/drawing/2014/main" id="{AB959B34-08BC-254D-0EFC-9FC0C874138C}"/>
              </a:ext>
            </a:extLst>
          </p:cNvPr>
          <p:cNvSpPr txBox="1"/>
          <p:nvPr/>
        </p:nvSpPr>
        <p:spPr>
          <a:xfrm>
            <a:off x="8619744" y="3060192"/>
            <a:ext cx="3572256" cy="830997"/>
          </a:xfrm>
          <a:prstGeom prst="rect">
            <a:avLst/>
          </a:prstGeom>
          <a:noFill/>
        </p:spPr>
        <p:txBody>
          <a:bodyPr wrap="square" rtlCol="0">
            <a:spAutoFit/>
          </a:bodyPr>
          <a:lstStyle/>
          <a:p>
            <a:r>
              <a:rPr lang="fr-FR" sz="2400" b="1" dirty="0"/>
              <a:t>Les Images Et Le Son Du Net</a:t>
            </a:r>
          </a:p>
        </p:txBody>
      </p:sp>
      <p:sp>
        <p:nvSpPr>
          <p:cNvPr id="6" name="ZoneTexte 5">
            <a:extLst>
              <a:ext uri="{FF2B5EF4-FFF2-40B4-BE49-F238E27FC236}">
                <a16:creationId xmlns:a16="http://schemas.microsoft.com/office/drawing/2014/main" id="{CAA9E155-4583-BAE3-5C13-28B5258CD775}"/>
              </a:ext>
            </a:extLst>
          </p:cNvPr>
          <p:cNvSpPr txBox="1"/>
          <p:nvPr/>
        </p:nvSpPr>
        <p:spPr>
          <a:xfrm>
            <a:off x="9924288" y="4047744"/>
            <a:ext cx="2462784" cy="461665"/>
          </a:xfrm>
          <a:prstGeom prst="rect">
            <a:avLst/>
          </a:prstGeom>
          <a:noFill/>
        </p:spPr>
        <p:txBody>
          <a:bodyPr wrap="square" rtlCol="0">
            <a:spAutoFit/>
          </a:bodyPr>
          <a:lstStyle/>
          <a:p>
            <a:r>
              <a:rPr lang="fr-FR" sz="2400" b="1" dirty="0"/>
              <a:t>Daniel</a:t>
            </a:r>
          </a:p>
        </p:txBody>
      </p:sp>
    </p:spTree>
    <p:extLst>
      <p:ext uri="{BB962C8B-B14F-4D97-AF65-F5344CB8AC3E}">
        <p14:creationId xmlns:p14="http://schemas.microsoft.com/office/powerpoint/2010/main" val="187572390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6">
                                            <p:txEl>
                                              <p:pRg st="0" end="0"/>
                                            </p:txEl>
                                          </p:spTgt>
                                        </p:tgtEl>
                                        <p:attrNameLst>
                                          <p:attrName>style.visibility</p:attrName>
                                        </p:attrNameLst>
                                      </p:cBhvr>
                                      <p:to>
                                        <p:strVal val="visible"/>
                                      </p:to>
                                    </p:set>
                                    <p:anim calcmode="lin" valueType="num">
                                      <p:cBhvr>
                                        <p:cTn id="16"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6">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p:cTn id="25"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TotalTime>
  <Words>296</Words>
  <Application>Microsoft Office PowerPoint</Application>
  <PresentationFormat>Grand écran</PresentationFormat>
  <Paragraphs>26</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2024-01-25T08:51:47Z</dcterms:created>
  <dcterms:modified xsi:type="dcterms:W3CDTF">2024-01-25T12:56:20Z</dcterms:modified>
</cp:coreProperties>
</file>