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0" r:id="rId3"/>
    <p:sldId id="281" r:id="rId4"/>
    <p:sldId id="286" r:id="rId5"/>
    <p:sldId id="287" r:id="rId6"/>
    <p:sldId id="285" r:id="rId7"/>
    <p:sldId id="284" r:id="rId8"/>
    <p:sldId id="283" r:id="rId9"/>
    <p:sldId id="282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9" r:id="rId22"/>
    <p:sldId id="268" r:id="rId23"/>
    <p:sldId id="267" r:id="rId24"/>
    <p:sldId id="265" r:id="rId25"/>
    <p:sldId id="264" r:id="rId26"/>
    <p:sldId id="263" r:id="rId27"/>
    <p:sldId id="262" r:id="rId28"/>
    <p:sldId id="261" r:id="rId29"/>
    <p:sldId id="258" r:id="rId30"/>
    <p:sldId id="259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207A51-49E6-4F9D-0C08-A88207485E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E9980C-B509-192B-FB3D-70BD0350B7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BDE459-FD8E-1FE1-59C0-B850ECCCC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49455E-5698-1924-D3F1-41780A782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849DF0-42C4-A28D-6D14-B85D8ADD2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589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7A927-2255-4D7E-B822-78368A4CE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61A680-2F04-A8A8-13EC-094AC942E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9EDB48-B92A-FEB1-1A75-EE77E98D7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B521E9-F85C-A904-27E0-7C2B7BC29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D15673-CC51-257F-3D4D-5B977859D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3851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E8C4CD-C84A-A224-950B-D75424632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E1D11F8-914D-5D80-7F82-F1EA372A2E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60F053-4E5F-1682-EFC1-FBA07E0A2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973208-296E-92D5-5DD6-ABF875EC2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FDC372-560A-95E8-6F0C-F5641F336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710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ADFE8-FB0E-57F2-F7DC-577F38167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3A0C2F-7FF0-463B-1B78-D29CE05071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9CCAE2F-E88C-4F2A-0766-B3BF86ED2A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1A1E63D-A3E8-AE92-74F7-8815C8D36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3938354-B5B8-0973-82B5-DD2CF0B72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554CD1-2EB9-245B-A138-43A47E7E0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125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74B315-F083-F761-826E-D676FA358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7F155B1-A032-DF44-9265-B86E2562F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4544F0-79FD-4BA2-ECAB-3D931EF06A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80C20C5-3B10-5208-1A2E-0355580E54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AD6ED2D-2CD0-63D4-B011-4B657EDEE4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EB14C0A-6FCF-CD71-ADAF-032685680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23278AB-B7F8-998A-0DE3-FD4422B9D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EB881DF-5461-40C8-5107-18B2D5CA9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370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4E2F36-43B9-08E5-8CA4-966703C5A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B691641-8587-28D9-68ED-5ECA2FD65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7E3780E-A4FE-32C9-06F2-BEB5DDDF7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03AE0D4-9E84-C4F3-754F-B350238AD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696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937E05-747F-CD37-C0B2-4469A5A26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69092C7-6DF4-640C-98E7-FB9F75630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1BA5F29-F395-E589-AC37-2821828B2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877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12CA5D-CBCA-D9D8-40DA-C8C8215D1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AC5287-286E-8777-65F5-569980FFD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9A2BDBA-FAA4-9243-24E2-59B1370A47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7741909-5F7E-2AB3-CEDB-92CBB7F4F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6DF77AE-CF3B-F796-23B3-5587E1077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61ADD2F-49D7-F880-3277-F2DFAF3D7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636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E79154-0806-30BD-E3B3-CE5C40EC0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CA70475-3DA7-25EB-88F3-55C24C8D35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AC13713-F95C-BEDC-51D9-98506440C3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F2E7E0-2417-3C5D-0B48-A6DDB6D1B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B2BDC05-948C-74F7-E66C-D60D57629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FDF98DD-18AE-031C-D98A-8F3D4D67E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011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C93CB6-5E5A-6324-7537-5AF185FC0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E82D541-4B60-F7CA-39CE-1D22D48735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2DF307-5EDB-BA9F-890B-3DEBCF41A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06D963-A347-A85E-EF7D-744F975B4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4A9171-1C00-979C-D6C6-4606B85BA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250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495B5F8-90E9-56D8-ED6C-D03B869509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6928ED-5B6A-8AB3-1D9A-244696179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B949B2-D726-C1CB-1DD9-2299F59D0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BD784A-D4D1-5DB5-559E-428E121E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C9BB92-33CB-6965-FC9C-2C577C93D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531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D35FB8-939E-5BFE-0F4B-81FE9D28C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375A11A-D3B5-961B-F7DD-9E4862EC7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A2798B-EA93-2FEB-E3D0-5526589183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DEC09-029C-43D8-B076-B63D72F20CA2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D34A20-0530-29C4-7EBA-EDB5AB09F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AB3ED6-B79F-BEEB-A377-78D7794CFE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B6BCF-A91B-48F7-8CC3-DB3A1C71CA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0549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région sauvage, nature&#10;&#10;Description générée automatiquement">
            <a:extLst>
              <a:ext uri="{FF2B5EF4-FFF2-40B4-BE49-F238E27FC236}">
                <a16:creationId xmlns:a16="http://schemas.microsoft.com/office/drawing/2014/main" id="{48E19EC3-DEDB-95DA-B800-A1CE496F10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000" y="1734147"/>
            <a:ext cx="9432000" cy="309911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F15A25-BA38-B0B9-E2CC-E55C1FD6791A}"/>
              </a:ext>
            </a:extLst>
          </p:cNvPr>
          <p:cNvSpPr txBox="1"/>
          <p:nvPr/>
        </p:nvSpPr>
        <p:spPr>
          <a:xfrm>
            <a:off x="2233748" y="4833265"/>
            <a:ext cx="82687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des Alpes juliennes depuis le col du </a:t>
            </a:r>
            <a:r>
              <a:rPr lang="fr-FR" sz="2400" b="1" dirty="0" err="1">
                <a:solidFill>
                  <a:schemeClr val="bg1"/>
                </a:solidFill>
              </a:rPr>
              <a:t>Vršič</a:t>
            </a:r>
            <a:r>
              <a:rPr lang="fr-FR" sz="2400" b="1" dirty="0">
                <a:solidFill>
                  <a:schemeClr val="bg1"/>
                </a:solidFill>
              </a:rPr>
              <a:t>, avec le </a:t>
            </a:r>
            <a:r>
              <a:rPr lang="fr-FR" sz="2400" b="1" dirty="0" err="1">
                <a:solidFill>
                  <a:schemeClr val="bg1"/>
                </a:solidFill>
              </a:rPr>
              <a:t>Špik</a:t>
            </a:r>
            <a:r>
              <a:rPr lang="fr-FR" sz="2400" b="1" dirty="0">
                <a:solidFill>
                  <a:schemeClr val="bg1"/>
                </a:solidFill>
              </a:rPr>
              <a:t>, le </a:t>
            </a:r>
            <a:r>
              <a:rPr lang="fr-FR" sz="2400" b="1" dirty="0" err="1">
                <a:solidFill>
                  <a:schemeClr val="bg1"/>
                </a:solidFill>
              </a:rPr>
              <a:t>Škrlatica</a:t>
            </a:r>
            <a:r>
              <a:rPr lang="fr-FR" sz="2400" b="1" dirty="0">
                <a:solidFill>
                  <a:schemeClr val="bg1"/>
                </a:solidFill>
              </a:rPr>
              <a:t> et, juste derrière la forêt ombragée, le </a:t>
            </a:r>
            <a:r>
              <a:rPr lang="fr-FR" sz="2400" b="1" dirty="0" err="1">
                <a:solidFill>
                  <a:schemeClr val="bg1"/>
                </a:solidFill>
              </a:rPr>
              <a:t>Prisojnik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DE5EEAF-9F9C-CE26-907E-1F4766C50CB0}"/>
              </a:ext>
            </a:extLst>
          </p:cNvPr>
          <p:cNvSpPr txBox="1"/>
          <p:nvPr/>
        </p:nvSpPr>
        <p:spPr>
          <a:xfrm>
            <a:off x="2882229" y="1173497"/>
            <a:ext cx="9893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Les Alpes juliennes</a:t>
            </a:r>
          </a:p>
        </p:txBody>
      </p:sp>
    </p:spTree>
    <p:extLst>
      <p:ext uri="{BB962C8B-B14F-4D97-AF65-F5344CB8AC3E}">
        <p14:creationId xmlns:p14="http://schemas.microsoft.com/office/powerpoint/2010/main" val="3779528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  <p:sndAc>
          <p:stSnd loop="1">
            <p:snd r:embed="rId2" name="Les Citharins - Ne moublie Pas Vieux Chalet.wav"/>
          </p:stSnd>
        </p:sndAc>
      </p:transition>
    </mc:Choice>
    <mc:Fallback>
      <p:transition spd="slow" advClick="0" advTm="9000">
        <p:fade/>
        <p:sndAc>
          <p:stSnd loop="1">
            <p:snd r:embed="rId2" name="Les Citharins - Ne moublie Pas Vieux Chale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9D9DEFC-DF2D-81A3-1655-DF4D7663A9B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massif est entouré des Préalpes carniques, de l'autre côté de la vallée du Tagliamento, à l'ouest et des Alpes carniques au nord. La vallée de la Save les sépare des </a:t>
            </a:r>
            <a:r>
              <a:rPr lang="fr-FR" sz="3200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Karavanke</a:t>
            </a:r>
            <a:r>
              <a:rPr lang="fr-FR" sz="3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au nord-est et des Alpes </a:t>
            </a:r>
            <a:r>
              <a:rPr lang="fr-FR" sz="3200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kamniques</a:t>
            </a:r>
            <a:r>
              <a:rPr lang="fr-FR" sz="3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à l'est. Au sud, le pied des Alpes juliennes est contigu du bord du </a:t>
            </a:r>
            <a:r>
              <a:rPr lang="fr-FR" sz="3200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Carso</a:t>
            </a:r>
            <a:r>
              <a:rPr lang="fr-FR" sz="3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et des </a:t>
            </a:r>
            <a:r>
              <a:rPr lang="fr-FR" sz="3200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Dinarides</a:t>
            </a:r>
            <a:r>
              <a:rPr lang="fr-FR" sz="3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Le plus important passage de la région, le col du </a:t>
            </a:r>
            <a:r>
              <a:rPr lang="fr-FR" sz="3200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Predil</a:t>
            </a:r>
            <a:r>
              <a:rPr lang="fr-FR" sz="3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se situe entre Tarvisio au nord et </a:t>
            </a:r>
            <a:r>
              <a:rPr lang="fr-FR" sz="3200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Bovec</a:t>
            </a:r>
            <a:r>
              <a:rPr lang="fr-FR" sz="3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sur le bassin supérieur de l'Isonzo (</a:t>
            </a:r>
            <a:r>
              <a:rPr lang="fr-FR" sz="3200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Soča</a:t>
            </a:r>
            <a:r>
              <a:rPr lang="fr-FR" sz="3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) au sud.</a:t>
            </a:r>
          </a:p>
          <a:p>
            <a:pPr algn="ctr"/>
            <a:endParaRPr lang="fr-FR" sz="32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3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Triglav (littéralement « Trois Têtes »), à 2 864 mètres d'altitude, est le plus haut sommet de Slovénie et de l'ancienne Yougoslavie.</a:t>
            </a:r>
          </a:p>
        </p:txBody>
      </p:sp>
    </p:spTree>
    <p:extLst>
      <p:ext uri="{BB962C8B-B14F-4D97-AF65-F5344CB8AC3E}">
        <p14:creationId xmlns:p14="http://schemas.microsoft.com/office/powerpoint/2010/main" val="3197409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nature, Chaîne de montagnes&#10;&#10;Description générée automatiquement">
            <a:extLst>
              <a:ext uri="{FF2B5EF4-FFF2-40B4-BE49-F238E27FC236}">
                <a16:creationId xmlns:a16="http://schemas.microsoft.com/office/drawing/2014/main" id="{7CC9DCA7-31C0-9D5E-C25E-DA3D276049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829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736B29-CB79-7E83-5969-512AC210F61D}"/>
              </a:ext>
            </a:extLst>
          </p:cNvPr>
          <p:cNvSpPr txBox="1"/>
          <p:nvPr/>
        </p:nvSpPr>
        <p:spPr>
          <a:xfrm>
            <a:off x="104503" y="4153988"/>
            <a:ext cx="24993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les Alpes juliennes.</a:t>
            </a:r>
          </a:p>
        </p:txBody>
      </p:sp>
    </p:spTree>
    <p:extLst>
      <p:ext uri="{BB962C8B-B14F-4D97-AF65-F5344CB8AC3E}">
        <p14:creationId xmlns:p14="http://schemas.microsoft.com/office/powerpoint/2010/main" val="2045393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ciel, arbre&#10;&#10;Description générée automatiquement">
            <a:extLst>
              <a:ext uri="{FF2B5EF4-FFF2-40B4-BE49-F238E27FC236}">
                <a16:creationId xmlns:a16="http://schemas.microsoft.com/office/drawing/2014/main" id="{7A6947BC-BD8E-FEA5-E1A8-FBED45B4BB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8537" y="369000"/>
            <a:ext cx="8160000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08FC89-6C2C-F127-A387-DDE7BC6A16BB}"/>
              </a:ext>
            </a:extLst>
          </p:cNvPr>
          <p:cNvSpPr txBox="1"/>
          <p:nvPr/>
        </p:nvSpPr>
        <p:spPr>
          <a:xfrm>
            <a:off x="9457509" y="3429000"/>
            <a:ext cx="27344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les sommets des Alpes juliennes.</a:t>
            </a:r>
          </a:p>
        </p:txBody>
      </p:sp>
    </p:spTree>
    <p:extLst>
      <p:ext uri="{BB962C8B-B14F-4D97-AF65-F5344CB8AC3E}">
        <p14:creationId xmlns:p14="http://schemas.microsoft.com/office/powerpoint/2010/main" val="2673245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haîne de montagnes, nature&#10;&#10;Description générée automatiquement">
            <a:extLst>
              <a:ext uri="{FF2B5EF4-FFF2-40B4-BE49-F238E27FC236}">
                <a16:creationId xmlns:a16="http://schemas.microsoft.com/office/drawing/2014/main" id="{70E6552C-975E-F5F2-F29E-642A3FC9B1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5669" y="369000"/>
            <a:ext cx="9205253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7E8108-231A-239A-0ECC-C54FA97DEC4B}"/>
              </a:ext>
            </a:extLst>
          </p:cNvPr>
          <p:cNvSpPr txBox="1"/>
          <p:nvPr/>
        </p:nvSpPr>
        <p:spPr>
          <a:xfrm>
            <a:off x="352697" y="3879669"/>
            <a:ext cx="2355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Vallée d'</a:t>
            </a:r>
            <a:r>
              <a:rPr lang="fr-FR" sz="2400" b="1" dirty="0" err="1">
                <a:solidFill>
                  <a:srgbClr val="FFFF00"/>
                </a:solidFill>
              </a:rPr>
              <a:t>Aupa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2046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arbre&#10;&#10;Description générée automatiquement">
            <a:extLst>
              <a:ext uri="{FF2B5EF4-FFF2-40B4-BE49-F238E27FC236}">
                <a16:creationId xmlns:a16="http://schemas.microsoft.com/office/drawing/2014/main" id="{5324BF4C-FF39-3246-A96A-41B2B70D46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182" y="189000"/>
            <a:ext cx="4858483" cy="64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B1AC8F-01FE-E857-F800-3C1C50263140}"/>
              </a:ext>
            </a:extLst>
          </p:cNvPr>
          <p:cNvSpPr txBox="1"/>
          <p:nvPr/>
        </p:nvSpPr>
        <p:spPr>
          <a:xfrm>
            <a:off x="6492240" y="3429000"/>
            <a:ext cx="4193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Monument à Julius </a:t>
            </a:r>
            <a:r>
              <a:rPr lang="fr-FR" sz="2400" b="1" dirty="0" err="1">
                <a:solidFill>
                  <a:srgbClr val="FFFF00"/>
                </a:solidFill>
              </a:rPr>
              <a:t>Kugy</a:t>
            </a:r>
            <a:r>
              <a:rPr lang="fr-FR" sz="2400" b="1" dirty="0">
                <a:solidFill>
                  <a:srgbClr val="FFFF00"/>
                </a:solidFill>
              </a:rPr>
              <a:t> près de </a:t>
            </a:r>
            <a:r>
              <a:rPr lang="fr-FR" sz="2400" b="1" dirty="0" err="1">
                <a:solidFill>
                  <a:srgbClr val="FFFF00"/>
                </a:solidFill>
              </a:rPr>
              <a:t>Bovec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22664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ature, paysage&#10;&#10;Description générée automatiquement">
            <a:extLst>
              <a:ext uri="{FF2B5EF4-FFF2-40B4-BE49-F238E27FC236}">
                <a16:creationId xmlns:a16="http://schemas.microsoft.com/office/drawing/2014/main" id="{260591EC-A2D8-932E-43D0-944CADE87F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6661" y="279000"/>
            <a:ext cx="9475998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1A1FDE-D940-6CF6-9BD1-F6EEC05E7FE3}"/>
              </a:ext>
            </a:extLst>
          </p:cNvPr>
          <p:cNvSpPr txBox="1"/>
          <p:nvPr/>
        </p:nvSpPr>
        <p:spPr>
          <a:xfrm>
            <a:off x="283028" y="3853543"/>
            <a:ext cx="1763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vallée de </a:t>
            </a:r>
            <a:r>
              <a:rPr lang="fr-FR" sz="2400" b="1" dirty="0" err="1">
                <a:solidFill>
                  <a:srgbClr val="FFFF00"/>
                </a:solidFill>
              </a:rPr>
              <a:t>Studena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04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montagne, plein air&#10;&#10;Description générée automatiquement">
            <a:extLst>
              <a:ext uri="{FF2B5EF4-FFF2-40B4-BE49-F238E27FC236}">
                <a16:creationId xmlns:a16="http://schemas.microsoft.com/office/drawing/2014/main" id="{DEB87A16-76C3-3E73-ACDA-622C4E0A63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1731" y="639000"/>
            <a:ext cx="8370000" cy="558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3BDFF4-B542-50D7-7132-5AD42E148436}"/>
              </a:ext>
            </a:extLst>
          </p:cNvPr>
          <p:cNvSpPr txBox="1"/>
          <p:nvPr/>
        </p:nvSpPr>
        <p:spPr>
          <a:xfrm>
            <a:off x="9771017" y="3858570"/>
            <a:ext cx="24209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Alpes juliennes en Slovénie</a:t>
            </a:r>
          </a:p>
        </p:txBody>
      </p:sp>
    </p:spTree>
    <p:extLst>
      <p:ext uri="{BB962C8B-B14F-4D97-AF65-F5344CB8AC3E}">
        <p14:creationId xmlns:p14="http://schemas.microsoft.com/office/powerpoint/2010/main" val="863421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arbre, ciel&#10;&#10;Description générée automatiquement">
            <a:extLst>
              <a:ext uri="{FF2B5EF4-FFF2-40B4-BE49-F238E27FC236}">
                <a16:creationId xmlns:a16="http://schemas.microsoft.com/office/drawing/2014/main" id="{971094C2-E3A7-93C6-EC1E-0D1965D671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4809" y="639000"/>
            <a:ext cx="8363800" cy="558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7072D6-002E-4F52-F9E3-F620B18EBA31}"/>
              </a:ext>
            </a:extLst>
          </p:cNvPr>
          <p:cNvSpPr txBox="1"/>
          <p:nvPr/>
        </p:nvSpPr>
        <p:spPr>
          <a:xfrm>
            <a:off x="836022" y="3174274"/>
            <a:ext cx="2129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Alpes juliennes en Slovénie</a:t>
            </a:r>
          </a:p>
        </p:txBody>
      </p:sp>
    </p:spTree>
    <p:extLst>
      <p:ext uri="{BB962C8B-B14F-4D97-AF65-F5344CB8AC3E}">
        <p14:creationId xmlns:p14="http://schemas.microsoft.com/office/powerpoint/2010/main" val="1234230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nuage&#10;&#10;Description générée automatiquement">
            <a:extLst>
              <a:ext uri="{FF2B5EF4-FFF2-40B4-BE49-F238E27FC236}">
                <a16:creationId xmlns:a16="http://schemas.microsoft.com/office/drawing/2014/main" id="{39187BF0-81C8-1646-74C1-B9C69DC09A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795" y="459000"/>
            <a:ext cx="8910000" cy="594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CCE5B9-5A94-49BA-9384-BE2415969834}"/>
              </a:ext>
            </a:extLst>
          </p:cNvPr>
          <p:cNvSpPr txBox="1"/>
          <p:nvPr/>
        </p:nvSpPr>
        <p:spPr>
          <a:xfrm>
            <a:off x="10110651" y="3592286"/>
            <a:ext cx="20813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Alpes juliennes en Slovénie</a:t>
            </a:r>
          </a:p>
        </p:txBody>
      </p:sp>
    </p:spTree>
    <p:extLst>
      <p:ext uri="{BB962C8B-B14F-4D97-AF65-F5344CB8AC3E}">
        <p14:creationId xmlns:p14="http://schemas.microsoft.com/office/powerpoint/2010/main" val="691048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Sommet&#10;&#10;Description générée automatiquement">
            <a:extLst>
              <a:ext uri="{FF2B5EF4-FFF2-40B4-BE49-F238E27FC236}">
                <a16:creationId xmlns:a16="http://schemas.microsoft.com/office/drawing/2014/main" id="{EC76F14B-234C-E6A7-9325-3121CAF84C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9331" y="639000"/>
            <a:ext cx="8396248" cy="558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04F22-9373-8B6F-F8A0-F2D3A0F54524}"/>
              </a:ext>
            </a:extLst>
          </p:cNvPr>
          <p:cNvSpPr txBox="1"/>
          <p:nvPr/>
        </p:nvSpPr>
        <p:spPr>
          <a:xfrm>
            <a:off x="586421" y="4153989"/>
            <a:ext cx="2886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Alpes Juliennes</a:t>
            </a:r>
            <a:r>
              <a:rPr lang="fr-FR" dirty="0">
                <a:solidFill>
                  <a:schemeClr val="bg1"/>
                </a:solidFill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578540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-en-ciel, ciel, nature&#10;&#10;Description générée automatiquement">
            <a:extLst>
              <a:ext uri="{FF2B5EF4-FFF2-40B4-BE49-F238E27FC236}">
                <a16:creationId xmlns:a16="http://schemas.microsoft.com/office/drawing/2014/main" id="{695207BB-2274-A8E5-24CE-84DD4A8B9A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306" y="801000"/>
            <a:ext cx="7884000" cy="5256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5AFB90-8D76-17F5-9830-09DE3D088D31}"/>
              </a:ext>
            </a:extLst>
          </p:cNvPr>
          <p:cNvSpPr txBox="1"/>
          <p:nvPr/>
        </p:nvSpPr>
        <p:spPr>
          <a:xfrm>
            <a:off x="9056915" y="249982"/>
            <a:ext cx="3135085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Au sein de la capitale des Alpes slovènes bat leur cœur culturel. C’est ici que France </a:t>
            </a:r>
            <a:r>
              <a:rPr lang="fr-FR" sz="2800" b="1" dirty="0" err="1">
                <a:solidFill>
                  <a:srgbClr val="FFFF00"/>
                </a:solidFill>
              </a:rPr>
              <a:t>Prešeren</a:t>
            </a:r>
            <a:r>
              <a:rPr lang="fr-FR" sz="2800" b="1" dirty="0">
                <a:solidFill>
                  <a:srgbClr val="FFFF00"/>
                </a:solidFill>
              </a:rPr>
              <a:t>, le plus grand poète slovène dont le nom apparaîtra pratiquement à chaque pas lors de votre promenade dans la ville, a passé les dernières années de sa vie.</a:t>
            </a:r>
          </a:p>
        </p:txBody>
      </p:sp>
    </p:spTree>
    <p:extLst>
      <p:ext uri="{BB962C8B-B14F-4D97-AF65-F5344CB8AC3E}">
        <p14:creationId xmlns:p14="http://schemas.microsoft.com/office/powerpoint/2010/main" val="4061584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vache&#10;&#10;Description générée automatiquement">
            <a:extLst>
              <a:ext uri="{FF2B5EF4-FFF2-40B4-BE49-F238E27FC236}">
                <a16:creationId xmlns:a16="http://schemas.microsoft.com/office/drawing/2014/main" id="{3CFBFE34-8EF4-B74B-E3F6-09E43544AD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189" y="819000"/>
            <a:ext cx="8352000" cy="52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D483E4-B09B-727D-30A5-4B36BE33D8C5}"/>
              </a:ext>
            </a:extLst>
          </p:cNvPr>
          <p:cNvSpPr txBox="1"/>
          <p:nvPr/>
        </p:nvSpPr>
        <p:spPr>
          <a:xfrm>
            <a:off x="263434" y="3773099"/>
            <a:ext cx="2704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Alpes Juliennes</a:t>
            </a:r>
          </a:p>
        </p:txBody>
      </p:sp>
    </p:spTree>
    <p:extLst>
      <p:ext uri="{BB962C8B-B14F-4D97-AF65-F5344CB8AC3E}">
        <p14:creationId xmlns:p14="http://schemas.microsoft.com/office/powerpoint/2010/main" val="3929417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uage, arbre&#10;&#10;Description générée automatiquement">
            <a:extLst>
              <a:ext uri="{FF2B5EF4-FFF2-40B4-BE49-F238E27FC236}">
                <a16:creationId xmlns:a16="http://schemas.microsoft.com/office/drawing/2014/main" id="{550BB5BD-2AF6-00C6-9D33-7044C791BD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491" y="909000"/>
            <a:ext cx="7564725" cy="50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923210-D4EE-9134-3011-A4C523B94FFD}"/>
              </a:ext>
            </a:extLst>
          </p:cNvPr>
          <p:cNvSpPr txBox="1"/>
          <p:nvPr/>
        </p:nvSpPr>
        <p:spPr>
          <a:xfrm>
            <a:off x="8203474" y="3030583"/>
            <a:ext cx="39885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Montagnes, vallées et lacs… Les Alpes slovènes sont un terrain de jeu incroyable pour tous les amoureux de nature. </a:t>
            </a:r>
          </a:p>
        </p:txBody>
      </p:sp>
    </p:spTree>
    <p:extLst>
      <p:ext uri="{BB962C8B-B14F-4D97-AF65-F5344CB8AC3E}">
        <p14:creationId xmlns:p14="http://schemas.microsoft.com/office/powerpoint/2010/main" val="1933223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nuage&#10;&#10;Description générée automatiquement">
            <a:extLst>
              <a:ext uri="{FF2B5EF4-FFF2-40B4-BE49-F238E27FC236}">
                <a16:creationId xmlns:a16="http://schemas.microsoft.com/office/drawing/2014/main" id="{A1EB28FB-95D3-0057-CEB4-23342AA85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8000" y="747502"/>
            <a:ext cx="6696000" cy="53629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54260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neige, chèvre&#10;&#10;Description générée automatiquement">
            <a:extLst>
              <a:ext uri="{FF2B5EF4-FFF2-40B4-BE49-F238E27FC236}">
                <a16:creationId xmlns:a16="http://schemas.microsoft.com/office/drawing/2014/main" id="{03837152-0AE8-81BD-99D2-F13B41F44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4000" y="632173"/>
            <a:ext cx="6984000" cy="55936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53501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gentiane, plein air&#10;&#10;Description générée automatiquement">
            <a:extLst>
              <a:ext uri="{FF2B5EF4-FFF2-40B4-BE49-F238E27FC236}">
                <a16:creationId xmlns:a16="http://schemas.microsoft.com/office/drawing/2014/main" id="{FCDEAB34-3777-B77F-35BC-7845E6CED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905" y="421501"/>
            <a:ext cx="5487650" cy="43952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ante, fleur, chardon, Cirse des marais&#10;&#10;Description générée automatiquement">
            <a:extLst>
              <a:ext uri="{FF2B5EF4-FFF2-40B4-BE49-F238E27FC236}">
                <a16:creationId xmlns:a16="http://schemas.microsoft.com/office/drawing/2014/main" id="{8756CA0C-AA9C-4B4D-8630-2DD111B5E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6446" y="2002108"/>
            <a:ext cx="5487650" cy="43952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47717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loche, plein air, ciel, montagne&#10;&#10;Description générée automatiquement">
            <a:extLst>
              <a:ext uri="{FF2B5EF4-FFF2-40B4-BE49-F238E27FC236}">
                <a16:creationId xmlns:a16="http://schemas.microsoft.com/office/drawing/2014/main" id="{6BFDFB25-F5D6-D553-C4B3-CD66D9C272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17312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ciel&#10;&#10;Description générée automatiquement">
            <a:extLst>
              <a:ext uri="{FF2B5EF4-FFF2-40B4-BE49-F238E27FC236}">
                <a16:creationId xmlns:a16="http://schemas.microsoft.com/office/drawing/2014/main" id="{635A1C5B-E426-2757-7E89-6328D76289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5703" y="549000"/>
            <a:ext cx="7680000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8298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nuage&#10;&#10;Description générée automatiquement">
            <a:extLst>
              <a:ext uri="{FF2B5EF4-FFF2-40B4-BE49-F238E27FC236}">
                <a16:creationId xmlns:a16="http://schemas.microsoft.com/office/drawing/2014/main" id="{DF1347C9-F638-ADE3-2409-964FEE829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6966" y="639000"/>
            <a:ext cx="8418067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4550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plante, ciel&#10;&#10;Description générée automatiquement">
            <a:extLst>
              <a:ext uri="{FF2B5EF4-FFF2-40B4-BE49-F238E27FC236}">
                <a16:creationId xmlns:a16="http://schemas.microsoft.com/office/drawing/2014/main" id="{16386BC2-D15C-01E3-ED8E-C29433B708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247" y="639000"/>
            <a:ext cx="8377506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83124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torrent&#10;&#10;Description générée automatiquement">
            <a:extLst>
              <a:ext uri="{FF2B5EF4-FFF2-40B4-BE49-F238E27FC236}">
                <a16:creationId xmlns:a16="http://schemas.microsoft.com/office/drawing/2014/main" id="{B2885F4D-FE4B-6AFC-FDD7-9942C51C6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97893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herbe, paysage&#10;&#10;Description générée automatiquement">
            <a:extLst>
              <a:ext uri="{FF2B5EF4-FFF2-40B4-BE49-F238E27FC236}">
                <a16:creationId xmlns:a16="http://schemas.microsoft.com/office/drawing/2014/main" id="{1FF79B8F-B45C-B6CC-7E29-CC7633760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1" y="639000"/>
            <a:ext cx="9919998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0225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aysage, plein air, nuage&#10;&#10;Description générée automatiquement">
            <a:extLst>
              <a:ext uri="{FF2B5EF4-FFF2-40B4-BE49-F238E27FC236}">
                <a16:creationId xmlns:a16="http://schemas.microsoft.com/office/drawing/2014/main" id="{7DE9F3F4-D4DE-06DC-8007-028C8E8F8C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001" y="729000"/>
            <a:ext cx="9599998" cy="54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68958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plein air, arbre, nuage&#10;&#10;Description générée automatiquement">
            <a:extLst>
              <a:ext uri="{FF2B5EF4-FFF2-40B4-BE49-F238E27FC236}">
                <a16:creationId xmlns:a16="http://schemas.microsoft.com/office/drawing/2014/main" id="{CABE9A1A-8AA1-AFA1-09CB-CAC641415A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7538" y="936566"/>
            <a:ext cx="9636924" cy="52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08128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nourriture, repas, Snack&#10;&#10;Description générée automatiquement">
            <a:extLst>
              <a:ext uri="{FF2B5EF4-FFF2-40B4-BE49-F238E27FC236}">
                <a16:creationId xmlns:a16="http://schemas.microsoft.com/office/drawing/2014/main" id="{4515CED6-2E4F-468B-3CA5-954A51BF9F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00" y="1105989"/>
            <a:ext cx="8208000" cy="444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966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erbe&#10;&#10;Description générée automatiquement">
            <a:extLst>
              <a:ext uri="{FF2B5EF4-FFF2-40B4-BE49-F238E27FC236}">
                <a16:creationId xmlns:a16="http://schemas.microsoft.com/office/drawing/2014/main" id="{B0667CCE-8972-54FB-9FB1-6B358708BC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381000"/>
            <a:ext cx="8128000" cy="6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36767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aysage, zone rurale&#10;&#10;Description générée automatiquement">
            <a:extLst>
              <a:ext uri="{FF2B5EF4-FFF2-40B4-BE49-F238E27FC236}">
                <a16:creationId xmlns:a16="http://schemas.microsoft.com/office/drawing/2014/main" id="{49FFFF4A-6EC2-AE17-C938-01BEE8A7D9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5546" y="639000"/>
            <a:ext cx="8360907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3210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paysage, nature&#10;&#10;Description générée automatiquement">
            <a:extLst>
              <a:ext uri="{FF2B5EF4-FFF2-40B4-BE49-F238E27FC236}">
                <a16:creationId xmlns:a16="http://schemas.microsoft.com/office/drawing/2014/main" id="{F58BD462-7554-BF41-8621-5FBD3B546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0900" y="781050"/>
            <a:ext cx="7950200" cy="52959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7573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Relief glaciaire, neige&#10;&#10;Description générée automatiquement">
            <a:extLst>
              <a:ext uri="{FF2B5EF4-FFF2-40B4-BE49-F238E27FC236}">
                <a16:creationId xmlns:a16="http://schemas.microsoft.com/office/drawing/2014/main" id="{06ED3E68-8519-D27A-183B-AD509045F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51" y="822143"/>
            <a:ext cx="7200000" cy="54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40E37F-A6D6-1673-D3D5-EB37D0A8FAD5}"/>
              </a:ext>
            </a:extLst>
          </p:cNvPr>
          <p:cNvSpPr txBox="1"/>
          <p:nvPr/>
        </p:nvSpPr>
        <p:spPr>
          <a:xfrm>
            <a:off x="1449977" y="360478"/>
            <a:ext cx="7511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Proposé  Le Alpes Juliennes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6054835-CCB4-CD7C-E0D2-F556060A0902}"/>
              </a:ext>
            </a:extLst>
          </p:cNvPr>
          <p:cNvSpPr txBox="1"/>
          <p:nvPr/>
        </p:nvSpPr>
        <p:spPr>
          <a:xfrm>
            <a:off x="8059783" y="2926080"/>
            <a:ext cx="3944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936CDFD-0377-75FE-E4AA-C65B5F445504}"/>
              </a:ext>
            </a:extLst>
          </p:cNvPr>
          <p:cNvSpPr txBox="1"/>
          <p:nvPr/>
        </p:nvSpPr>
        <p:spPr>
          <a:xfrm>
            <a:off x="9470572" y="3735977"/>
            <a:ext cx="3474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EF05D88-6148-A1D5-482E-3082494AFED8}"/>
              </a:ext>
            </a:extLst>
          </p:cNvPr>
          <p:cNvSpPr txBox="1"/>
          <p:nvPr/>
        </p:nvSpPr>
        <p:spPr>
          <a:xfrm>
            <a:off x="975285" y="6244897"/>
            <a:ext cx="6924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Triglav (Le Point Culminant Des Alpes Juliennes )</a:t>
            </a:r>
          </a:p>
        </p:txBody>
      </p:sp>
    </p:spTree>
    <p:extLst>
      <p:ext uri="{BB962C8B-B14F-4D97-AF65-F5344CB8AC3E}">
        <p14:creationId xmlns:p14="http://schemas.microsoft.com/office/powerpoint/2010/main" val="24163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301</Words>
  <Application>Microsoft Office PowerPoint</Application>
  <PresentationFormat>Grand écran</PresentationFormat>
  <Paragraphs>21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2024-01-14T09:25:43Z</dcterms:created>
  <dcterms:modified xsi:type="dcterms:W3CDTF">2024-01-25T14:29:54Z</dcterms:modified>
</cp:coreProperties>
</file>