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0" r:id="rId4"/>
    <p:sldId id="279" r:id="rId5"/>
    <p:sldId id="278" r:id="rId6"/>
    <p:sldId id="277" r:id="rId7"/>
    <p:sldId id="267" r:id="rId8"/>
    <p:sldId id="276" r:id="rId9"/>
    <p:sldId id="275" r:id="rId10"/>
    <p:sldId id="274" r:id="rId11"/>
    <p:sldId id="273" r:id="rId12"/>
    <p:sldId id="272" r:id="rId13"/>
    <p:sldId id="270" r:id="rId14"/>
    <p:sldId id="271" r:id="rId15"/>
    <p:sldId id="269" r:id="rId16"/>
    <p:sldId id="268" r:id="rId17"/>
    <p:sldId id="266" r:id="rId18"/>
    <p:sldId id="265" r:id="rId19"/>
    <p:sldId id="264" r:id="rId20"/>
    <p:sldId id="263" r:id="rId21"/>
    <p:sldId id="262" r:id="rId22"/>
    <p:sldId id="261" r:id="rId23"/>
    <p:sldId id="257" r:id="rId24"/>
    <p:sldId id="260" r:id="rId25"/>
    <p:sldId id="259" r:id="rId26"/>
    <p:sldId id="258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04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9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224393-7E0D-C15D-F7D7-85668D49F8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5EAF1A-22F4-5FB0-C48C-AA506F9E8A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A648DF-963F-82F4-FC0D-8742DA0AA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3796B5-402E-D66D-8704-814A19EA1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1491BD-5BF4-FBF8-1763-55BDCC0EC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838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F29A5-EC4F-4922-481F-510D809F2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8D9D19-3ECB-C3D4-4256-F5920D5FD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39FA6B-4F69-656D-A8B4-3348B1056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6A39E7-2548-8E6C-CAFB-57AC987ED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283EDF-2A73-D415-6BE5-7A2FA98C4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49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D8F120-953A-B9B9-DC20-B3BB16D8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1CF6EA-4BFE-ED30-F0B0-6E16583F0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BE612A-4A93-0BE3-0826-4305EFBE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BD23FD-0070-56CE-10A8-1573E97BA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B80BE5-54CD-F61D-9E55-D4C76E8C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35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2DB42-0698-5E8F-F879-ABE4A9A74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E109E3-C510-05F7-B1ED-9023A9C0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2F83BC-8A96-21F7-26DE-2B84B59E6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8EF720-F655-B42F-64E3-5AA65D292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3B627F-7B0A-EFA2-D58A-9DA348692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853929-CC2F-1E2D-E481-AE7B05BBB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9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9A9F96-3E3C-7ED4-A15D-36F4100A4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9CA3D5-0B3C-949A-2584-E76BF9B80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727224-1D37-48A8-A6B5-B709AD92AA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99C031-F4B7-24E8-3A90-E6026F3E16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18CBEBF-94D7-30C2-9E2E-38AD83D125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5A88315-41A6-B4F7-80C4-68BEB35D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546299D-2A86-EF44-1994-D95181794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155E417-1A76-0A3D-2F90-EF0D8BE5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06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8BBF7-713A-2D4D-9572-A7BD13E3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CDC37E-F475-5B99-7DCB-9CDF2E348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4A076FA-D363-C18A-94F7-28FA9CB92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FD240A-7365-300B-7AD1-AAC379C59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0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8FFB4E-DB68-49DB-07AC-834C47708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EA7B26-A21C-9352-0317-9EAA852A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04E1F48-5162-F47D-E495-E67A6E297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60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7A7AC-99FC-AEE1-4BFF-0BB20E12C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E1C448-D9FC-0DE7-0CC7-19E8A420D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15026B-23A0-8DEA-2AFA-B98ECE0DF3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50AB43-0F0E-0870-46B4-43718DA0E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FDF552-592C-BBEB-C38B-2D3000416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221116-AD1E-FF7B-7E32-D6E3D872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3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89415-F939-931B-F4A6-A32E64331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0018CCD-F560-1E7B-5C9A-6A0B4F25CE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411E4F-D9DE-3D85-646F-69AF1A8CF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1F34187-47FB-A47D-E455-3E4CB6423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968B9B-8AAE-BA1A-9738-92434C79F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E9406-0BE8-FEA1-4D7A-4DD73EF9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99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16328-6541-52F1-2B00-EE36F3B9A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11C0BBB-9F74-E050-288E-789385252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A1D3DD-1570-92E0-1BA4-1E8962444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6018A0-AB7A-7CCC-F81A-AA07CC4F9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C48D7F-6556-2E82-A69B-D3546A52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0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AEFB29C-A500-91B5-857B-22D20F713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7A1CC1-2AFB-7123-DB4F-815A965F0F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B858AE-4ABD-678A-8611-023CA5A71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90C998-B58E-8711-4465-FC6BC36ED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CAFF73-3A80-1E3F-CCDC-8CDF56961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66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9B2515-2888-3C6A-0207-DBE9289EB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5A623B9-32E8-0903-1184-AD962DDC9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B6BEDC-F67D-9DE4-BF9C-2A5AF5A5E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DDB32-EEFC-4209-A683-9DED09860E1C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B93C74-EA68-128F-0EC2-43DABCC3BF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A2485B-818F-6490-DC20-AEACCE457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058E4-93B9-4AC5-BFDC-FA2B9CBEC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344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160F8990-B5E1-920E-18B2-055B584A47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451505"/>
            <a:ext cx="7848000" cy="59549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BCD413E-41F7-63C5-996C-17A61D63C438}"/>
              </a:ext>
            </a:extLst>
          </p:cNvPr>
          <p:cNvSpPr txBox="1"/>
          <p:nvPr/>
        </p:nvSpPr>
        <p:spPr>
          <a:xfrm>
            <a:off x="2309663" y="119072"/>
            <a:ext cx="8926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Rieux- Volvestre Et Son Village Gaulois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C3DC51E-A1D6-D006-11EC-2FFB540E9D18}"/>
              </a:ext>
            </a:extLst>
          </p:cNvPr>
          <p:cNvSpPr txBox="1"/>
          <p:nvPr/>
        </p:nvSpPr>
        <p:spPr>
          <a:xfrm>
            <a:off x="4291965" y="6377940"/>
            <a:ext cx="8161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Cathédrale Sainte-Marie de Rieux</a:t>
            </a:r>
          </a:p>
        </p:txBody>
      </p:sp>
    </p:spTree>
    <p:extLst>
      <p:ext uri="{BB962C8B-B14F-4D97-AF65-F5344CB8AC3E}">
        <p14:creationId xmlns:p14="http://schemas.microsoft.com/office/powerpoint/2010/main" val="107541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  <p:sndAc>
          <p:stSnd>
            <p:snd r:embed="rId2" name="Les choses de la vie - Philippe Sarde.wav"/>
          </p:stSnd>
        </p:sndAc>
      </p:transition>
    </mc:Choice>
    <mc:Fallback>
      <p:transition spd="slow" advTm="9000">
        <p:fade/>
        <p:sndAc>
          <p:stSnd>
            <p:snd r:embed="rId2" name="Les choses de la vie - Philippe S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7ADB4FC-F3C9-0D2C-A2F5-6C14A461CB0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commune de Rieux-Volvestre se trouve dans le département de la Haute-Garonne, en région </a:t>
            </a:r>
            <a:r>
              <a:rPr lang="fr-FR" sz="3600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OccitanieI</a:t>
            </a:r>
            <a:r>
              <a:rPr lang="fr-FR" sz="36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1.</a:t>
            </a:r>
          </a:p>
          <a:p>
            <a:pPr algn="ctr"/>
            <a:endParaRPr lang="fr-FR" sz="3600" dirty="0">
              <a:ln>
                <a:solidFill>
                  <a:srgbClr val="FFFF00"/>
                </a:solidFill>
              </a:ln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6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Elle se situe à 43 km à vol d'oiseau de Toulouse1, préfecture du département, à 25 km de Muret2, sous-préfecture, et à 25 km d'Auterive3, bureau centralisateur du canton d'Auterive dont dépend la commune depuis 2015 pour les élections </a:t>
            </a:r>
            <a:r>
              <a:rPr lang="fr-FR" sz="3600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départementalesI</a:t>
            </a:r>
            <a:r>
              <a:rPr lang="fr-FR" sz="36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1. La commune fait en outre partie du bassin de vie de </a:t>
            </a:r>
            <a:r>
              <a:rPr lang="fr-FR" sz="3600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CarbonneI</a:t>
            </a:r>
            <a:r>
              <a:rPr lang="fr-FR" sz="36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1.</a:t>
            </a:r>
          </a:p>
        </p:txBody>
      </p:sp>
    </p:spTree>
    <p:extLst>
      <p:ext uri="{BB962C8B-B14F-4D97-AF65-F5344CB8AC3E}">
        <p14:creationId xmlns:p14="http://schemas.microsoft.com/office/powerpoint/2010/main" val="275259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85ECFC3A-4582-BED2-C1D7-A4D98B9F5D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87003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656F8BF-EBE8-D8C7-66DF-AF2EB31C2E1D}"/>
              </a:ext>
            </a:extLst>
          </p:cNvPr>
          <p:cNvSpPr txBox="1"/>
          <p:nvPr/>
        </p:nvSpPr>
        <p:spPr>
          <a:xfrm>
            <a:off x="388620" y="6027003"/>
            <a:ext cx="12150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Garonne marque la limite entre Rieux-Volvestre (à gauche) et Saint-Julien-sur-Garonne.</a:t>
            </a:r>
          </a:p>
          <a:p>
            <a:r>
              <a:rPr lang="fr-FR" sz="2400" b="1" dirty="0"/>
              <a:t>Père Igor — Travail personnel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56620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ciel, bâtiment&#10;&#10;Description générée automatiquement">
            <a:extLst>
              <a:ext uri="{FF2B5EF4-FFF2-40B4-BE49-F238E27FC236}">
                <a16:creationId xmlns:a16="http://schemas.microsoft.com/office/drawing/2014/main" id="{CABE1005-843C-8030-B226-D8021C447D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000" y="445500"/>
            <a:ext cx="7956000" cy="5967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2CCE0C-BD77-6BAB-B740-9389BD6C0C45}"/>
              </a:ext>
            </a:extLst>
          </p:cNvPr>
          <p:cNvSpPr txBox="1"/>
          <p:nvPr/>
        </p:nvSpPr>
        <p:spPr>
          <a:xfrm>
            <a:off x="2468880" y="6515370"/>
            <a:ext cx="7765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u="sng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7139997-6B0A-1983-41A5-6402ACE1BA97}"/>
              </a:ext>
            </a:extLst>
          </p:cNvPr>
          <p:cNvSpPr txBox="1"/>
          <p:nvPr/>
        </p:nvSpPr>
        <p:spPr>
          <a:xfrm>
            <a:off x="3342090" y="6305495"/>
            <a:ext cx="6892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du </a:t>
            </a:r>
            <a:r>
              <a:rPr lang="fr-FR" sz="2400" b="1" dirty="0" err="1"/>
              <a:t>xive</a:t>
            </a:r>
            <a:r>
              <a:rPr lang="fr-FR" sz="2400" b="1" dirty="0"/>
              <a:t> siècle en face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338011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église&#10;&#10;Description générée automatiquement">
            <a:extLst>
              <a:ext uri="{FF2B5EF4-FFF2-40B4-BE49-F238E27FC236}">
                <a16:creationId xmlns:a16="http://schemas.microsoft.com/office/drawing/2014/main" id="{100E86D4-A1F8-40E6-7C6F-BF1D55F691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707" y="486000"/>
            <a:ext cx="7848000" cy="5886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7557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nuage&#10;&#10;Description générée automatiquement">
            <a:extLst>
              <a:ext uri="{FF2B5EF4-FFF2-40B4-BE49-F238E27FC236}">
                <a16:creationId xmlns:a16="http://schemas.microsoft.com/office/drawing/2014/main" id="{259A768E-010E-7080-8B38-E0DDEAEB7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9432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66D5D20-B2C6-1465-0092-EDEEEE57B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330" y="754380"/>
            <a:ext cx="7452000" cy="5589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BF2C23-8560-5E76-107E-E777975F4507}"/>
              </a:ext>
            </a:extLst>
          </p:cNvPr>
          <p:cNvSpPr txBox="1"/>
          <p:nvPr/>
        </p:nvSpPr>
        <p:spPr>
          <a:xfrm>
            <a:off x="3017520" y="233065"/>
            <a:ext cx="7029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Cathédrale de la Nativité-de-Marie de Rieux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9252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ue, organe, chapelle&#10;&#10;Description générée automatiquement">
            <a:extLst>
              <a:ext uri="{FF2B5EF4-FFF2-40B4-BE49-F238E27FC236}">
                <a16:creationId xmlns:a16="http://schemas.microsoft.com/office/drawing/2014/main" id="{6B55F084-5C93-5883-F393-9EB280E9FB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3035" y="782549"/>
            <a:ext cx="7565930" cy="50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24F40A-4F0D-FF1D-BE77-9D7E3B50C19A}"/>
              </a:ext>
            </a:extLst>
          </p:cNvPr>
          <p:cNvSpPr txBox="1"/>
          <p:nvPr/>
        </p:nvSpPr>
        <p:spPr>
          <a:xfrm>
            <a:off x="5715000" y="5631337"/>
            <a:ext cx="2846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L'orgue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EB0CF6D-5EFD-5343-3D13-1D839CBE6D7A}"/>
              </a:ext>
            </a:extLst>
          </p:cNvPr>
          <p:cNvSpPr txBox="1"/>
          <p:nvPr/>
        </p:nvSpPr>
        <p:spPr>
          <a:xfrm>
            <a:off x="4061825" y="137160"/>
            <a:ext cx="7025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Cathédrale De Rieux-Volvestre</a:t>
            </a:r>
          </a:p>
        </p:txBody>
      </p:sp>
    </p:spTree>
    <p:extLst>
      <p:ext uri="{BB962C8B-B14F-4D97-AF65-F5344CB8AC3E}">
        <p14:creationId xmlns:p14="http://schemas.microsoft.com/office/powerpoint/2010/main" val="185649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mur, meubles&#10;&#10;Description générée automatiquement">
            <a:extLst>
              <a:ext uri="{FF2B5EF4-FFF2-40B4-BE49-F238E27FC236}">
                <a16:creationId xmlns:a16="http://schemas.microsoft.com/office/drawing/2014/main" id="{08D82F0A-1B1C-EACB-D5FE-F5E685B738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680" y="873995"/>
            <a:ext cx="7236000" cy="482022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022E61-9442-9AB6-D55B-C0B9FAB03787}"/>
              </a:ext>
            </a:extLst>
          </p:cNvPr>
          <p:cNvSpPr txBox="1"/>
          <p:nvPr/>
        </p:nvSpPr>
        <p:spPr>
          <a:xfrm>
            <a:off x="5257800" y="5746052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Lambris</a:t>
            </a:r>
          </a:p>
        </p:txBody>
      </p:sp>
    </p:spTree>
    <p:extLst>
      <p:ext uri="{BB962C8B-B14F-4D97-AF65-F5344CB8AC3E}">
        <p14:creationId xmlns:p14="http://schemas.microsoft.com/office/powerpoint/2010/main" val="421558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vernis, en bois&#10;&#10;Description générée automatiquement">
            <a:extLst>
              <a:ext uri="{FF2B5EF4-FFF2-40B4-BE49-F238E27FC236}">
                <a16:creationId xmlns:a16="http://schemas.microsoft.com/office/drawing/2014/main" id="{B51833AE-23AD-7BA2-4359-E2F4C6C70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9810" y="639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0F6459-FC7A-3845-43DB-EDC18C6ADAEF}"/>
              </a:ext>
            </a:extLst>
          </p:cNvPr>
          <p:cNvSpPr txBox="1"/>
          <p:nvPr/>
        </p:nvSpPr>
        <p:spPr>
          <a:xfrm>
            <a:off x="3634740" y="6219000"/>
            <a:ext cx="7063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Quelques stalles du chœur des chanoines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827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onze, Sculpture, intérieur, Moulures&#10;&#10;Description générée automatiquement">
            <a:extLst>
              <a:ext uri="{FF2B5EF4-FFF2-40B4-BE49-F238E27FC236}">
                <a16:creationId xmlns:a16="http://schemas.microsoft.com/office/drawing/2014/main" id="{FB9DBEB2-E194-6EDB-B104-52CED67456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42C48-1777-75B4-F14A-1370189F7CF8}"/>
              </a:ext>
            </a:extLst>
          </p:cNvPr>
          <p:cNvSpPr txBox="1"/>
          <p:nvPr/>
        </p:nvSpPr>
        <p:spPr>
          <a:xfrm>
            <a:off x="4652010" y="6219000"/>
            <a:ext cx="6832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Miséricorde d'une stalle</a:t>
            </a:r>
          </a:p>
        </p:txBody>
      </p:sp>
    </p:spTree>
    <p:extLst>
      <p:ext uri="{BB962C8B-B14F-4D97-AF65-F5344CB8AC3E}">
        <p14:creationId xmlns:p14="http://schemas.microsoft.com/office/powerpoint/2010/main" val="319170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fleur, Art floral, autel&#10;&#10;Description générée automatiquement">
            <a:extLst>
              <a:ext uri="{FF2B5EF4-FFF2-40B4-BE49-F238E27FC236}">
                <a16:creationId xmlns:a16="http://schemas.microsoft.com/office/drawing/2014/main" id="{B72D5A36-7716-B37B-7BA6-D82E677B0B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000" y="603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9082EE-003B-0941-49CB-56C30941D0F9}"/>
              </a:ext>
            </a:extLst>
          </p:cNvPr>
          <p:cNvSpPr txBox="1"/>
          <p:nvPr/>
        </p:nvSpPr>
        <p:spPr>
          <a:xfrm>
            <a:off x="4309110" y="6183000"/>
            <a:ext cx="533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L'autel du chœur des chanoines</a:t>
            </a:r>
          </a:p>
        </p:txBody>
      </p:sp>
    </p:spTree>
    <p:extLst>
      <p:ext uri="{BB962C8B-B14F-4D97-AF65-F5344CB8AC3E}">
        <p14:creationId xmlns:p14="http://schemas.microsoft.com/office/powerpoint/2010/main" val="171668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ville&#10;&#10;Description générée automatiquement">
            <a:extLst>
              <a:ext uri="{FF2B5EF4-FFF2-40B4-BE49-F238E27FC236}">
                <a16:creationId xmlns:a16="http://schemas.microsoft.com/office/drawing/2014/main" id="{E1232011-CB8D-804D-0C43-B6E93D26D7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440" y="997290"/>
            <a:ext cx="5904000" cy="486342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3037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Sculpture, art, Moulures&#10;&#10;Description générée automatiquement">
            <a:extLst>
              <a:ext uri="{FF2B5EF4-FFF2-40B4-BE49-F238E27FC236}">
                <a16:creationId xmlns:a16="http://schemas.microsoft.com/office/drawing/2014/main" id="{92904338-18AD-994C-ED77-C0AB876DF2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186" y="189000"/>
            <a:ext cx="4854737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7F66D3-F4B2-98F1-7CBB-5467215F096E}"/>
              </a:ext>
            </a:extLst>
          </p:cNvPr>
          <p:cNvSpPr txBox="1"/>
          <p:nvPr/>
        </p:nvSpPr>
        <p:spPr>
          <a:xfrm>
            <a:off x="8572500" y="3428999"/>
            <a:ext cx="3379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monument sépulcral des évêques de Rieux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5074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87241E18-109E-D940-7A4C-35EF8933D6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333000"/>
            <a:ext cx="4644000" cy="619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319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toit&#10;&#10;Description générée automatiquement">
            <a:extLst>
              <a:ext uri="{FF2B5EF4-FFF2-40B4-BE49-F238E27FC236}">
                <a16:creationId xmlns:a16="http://schemas.microsoft.com/office/drawing/2014/main" id="{F9DBE800-8889-658B-55B5-04F6435DF2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640080"/>
            <a:ext cx="7680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4B7310-9247-7C2C-5D4A-53F270B4E30A}"/>
              </a:ext>
            </a:extLst>
          </p:cNvPr>
          <p:cNvSpPr txBox="1"/>
          <p:nvPr/>
        </p:nvSpPr>
        <p:spPr>
          <a:xfrm>
            <a:off x="4983480" y="252180"/>
            <a:ext cx="813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village Gaulois</a:t>
            </a:r>
          </a:p>
        </p:txBody>
      </p:sp>
    </p:spTree>
    <p:extLst>
      <p:ext uri="{BB962C8B-B14F-4D97-AF65-F5344CB8AC3E}">
        <p14:creationId xmlns:p14="http://schemas.microsoft.com/office/powerpoint/2010/main" val="21390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ABCF605F-0FE4-7B5A-5511-EE6362D91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539" y="1333123"/>
            <a:ext cx="10318921" cy="37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6896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28A28A03-8836-1C5A-6151-6DFE44B80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549000"/>
            <a:ext cx="7680000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3531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hutte&#10;&#10;Description générée automatiquement">
            <a:extLst>
              <a:ext uri="{FF2B5EF4-FFF2-40B4-BE49-F238E27FC236}">
                <a16:creationId xmlns:a16="http://schemas.microsoft.com/office/drawing/2014/main" id="{F4CE1FDD-C39D-9FD5-65CD-BF715FD5E1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5480" y="729000"/>
            <a:ext cx="8100000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37869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herbe&#10;&#10;Description générée automatiquement">
            <a:extLst>
              <a:ext uri="{FF2B5EF4-FFF2-40B4-BE49-F238E27FC236}">
                <a16:creationId xmlns:a16="http://schemas.microsoft.com/office/drawing/2014/main" id="{777AEDB9-5B77-83E3-E23D-23153C7B13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000" y="657000"/>
            <a:ext cx="7392000" cy="5544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35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DBBEAC2D-21CE-A1EE-74FF-E0413C71D2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639000"/>
            <a:ext cx="744000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3165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3781DA49-848C-6322-BBF2-56BD294E18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392" y="639000"/>
            <a:ext cx="7473215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578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hutte&#10;&#10;Description générée automatiquement">
            <a:extLst>
              <a:ext uri="{FF2B5EF4-FFF2-40B4-BE49-F238E27FC236}">
                <a16:creationId xmlns:a16="http://schemas.microsoft.com/office/drawing/2014/main" id="{1DB3E558-DB6C-90FA-9E24-ADC264AF04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3448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lein air, personne, place de marché&#10;&#10;Description générée automatiquement">
            <a:extLst>
              <a:ext uri="{FF2B5EF4-FFF2-40B4-BE49-F238E27FC236}">
                <a16:creationId xmlns:a16="http://schemas.microsoft.com/office/drawing/2014/main" id="{C16236CB-96B4-FFA7-7D83-3C06D71176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5040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ravail du métal, feu, Métallurgiste&#10;&#10;Description générée automatiquement">
            <a:extLst>
              <a:ext uri="{FF2B5EF4-FFF2-40B4-BE49-F238E27FC236}">
                <a16:creationId xmlns:a16="http://schemas.microsoft.com/office/drawing/2014/main" id="{312B172C-29CC-E3FD-D5F0-1562B81F0B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00" y="549000"/>
            <a:ext cx="8635682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068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arbre, sol&#10;&#10;Description générée automatiquement">
            <a:extLst>
              <a:ext uri="{FF2B5EF4-FFF2-40B4-BE49-F238E27FC236}">
                <a16:creationId xmlns:a16="http://schemas.microsoft.com/office/drawing/2014/main" id="{6FEE913D-D43C-B885-6AB2-A4409475E8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73733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abits, plein air, personne&#10;&#10;Description générée automatiquement">
            <a:extLst>
              <a:ext uri="{FF2B5EF4-FFF2-40B4-BE49-F238E27FC236}">
                <a16:creationId xmlns:a16="http://schemas.microsoft.com/office/drawing/2014/main" id="{F4C77A26-E5A9-053A-801E-DF8B835EAD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702" y="549000"/>
            <a:ext cx="8635796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4839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personne&#10;&#10;Description générée automatiquement">
            <a:extLst>
              <a:ext uri="{FF2B5EF4-FFF2-40B4-BE49-F238E27FC236}">
                <a16:creationId xmlns:a16="http://schemas.microsoft.com/office/drawing/2014/main" id="{AE9ECD41-A26B-9C95-A463-024851B387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201" y="363545"/>
            <a:ext cx="8931797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04019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3C8FBE50-8B9F-6F47-C27F-D48DCE8AC1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00" y="586000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24C7A-11B4-5A7A-EED8-87B83F499F61}"/>
              </a:ext>
            </a:extLst>
          </p:cNvPr>
          <p:cNvSpPr txBox="1"/>
          <p:nvPr/>
        </p:nvSpPr>
        <p:spPr>
          <a:xfrm>
            <a:off x="0" y="101167"/>
            <a:ext cx="891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Proposé Rieux-Volvestre Et Son Village Gaulois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B67733F-A9C2-D964-5710-B60FF25B3405}"/>
              </a:ext>
            </a:extLst>
          </p:cNvPr>
          <p:cNvSpPr txBox="1"/>
          <p:nvPr/>
        </p:nvSpPr>
        <p:spPr>
          <a:xfrm>
            <a:off x="8318500" y="2959100"/>
            <a:ext cx="408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FE7AE3E-3293-A74B-EB5D-9DE0F68C0002}"/>
              </a:ext>
            </a:extLst>
          </p:cNvPr>
          <p:cNvSpPr txBox="1"/>
          <p:nvPr/>
        </p:nvSpPr>
        <p:spPr>
          <a:xfrm>
            <a:off x="9654400" y="3797300"/>
            <a:ext cx="2753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9821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175</Words>
  <Application>Microsoft Office PowerPoint</Application>
  <PresentationFormat>Grand écran</PresentationFormat>
  <Paragraphs>20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2024-01-19T09:04:35Z</dcterms:created>
  <dcterms:modified xsi:type="dcterms:W3CDTF">2024-01-20T10:10:52Z</dcterms:modified>
</cp:coreProperties>
</file>