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83" r:id="rId4"/>
    <p:sldId id="281" r:id="rId5"/>
    <p:sldId id="280" r:id="rId6"/>
    <p:sldId id="278" r:id="rId7"/>
    <p:sldId id="277" r:id="rId8"/>
    <p:sldId id="276" r:id="rId9"/>
    <p:sldId id="275" r:id="rId10"/>
    <p:sldId id="274" r:id="rId11"/>
    <p:sldId id="273" r:id="rId12"/>
    <p:sldId id="272" r:id="rId13"/>
    <p:sldId id="271" r:id="rId14"/>
    <p:sldId id="270" r:id="rId15"/>
    <p:sldId id="269" r:id="rId16"/>
    <p:sldId id="268" r:id="rId17"/>
    <p:sldId id="266" r:id="rId18"/>
    <p:sldId id="267" r:id="rId19"/>
    <p:sldId id="264" r:id="rId20"/>
    <p:sldId id="263" r:id="rId21"/>
    <p:sldId id="261" r:id="rId22"/>
    <p:sldId id="259" r:id="rId23"/>
    <p:sldId id="258" r:id="rId24"/>
    <p:sldId id="257" r:id="rId25"/>
    <p:sldId id="265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8039" autoAdjust="0"/>
    <p:restoredTop sz="94660"/>
  </p:normalViewPr>
  <p:slideViewPr>
    <p:cSldViewPr snapToGrid="0">
      <p:cViewPr varScale="1">
        <p:scale>
          <a:sx n="75" d="100"/>
          <a:sy n="75" d="100"/>
        </p:scale>
        <p:origin x="82" y="1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322B37-DEBB-8558-0079-3F7891FBAE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CC7C1DB-95BE-6235-CA0C-E84F1F2A07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5B3C60-452C-93D1-351C-304648B60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C102-2CE8-4842-BF9A-7FB1F5710A84}" type="datetimeFigureOut">
              <a:rPr lang="fr-FR" smtClean="0"/>
              <a:t>23/01/2024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1BDBA6-B75C-C3DC-04BA-6E5C33DE9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E9666AF-6E1D-9190-DA69-34C186467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1C254-6FE9-429F-999B-0C3609B9EE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090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EA0D5F-B577-9826-6719-D388E544A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72425B2-1E22-F165-DA57-CCE76A5E1E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202DBDA-2689-83C6-3984-6018C48DF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C102-2CE8-4842-BF9A-7FB1F5710A84}" type="datetimeFigureOut">
              <a:rPr lang="fr-FR" smtClean="0"/>
              <a:t>23/01/2024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5627254-1668-56DE-58B8-835A04A77B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F1C9462-5DB4-8FCE-44FA-440C390142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1C254-6FE9-429F-999B-0C3609B9EE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89492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5CC979-3783-9138-25F1-D0BA20A124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016B925-B048-6FBF-1DDA-07581A2432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9B86842-9766-1A6A-5542-8F667B82DA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C102-2CE8-4842-BF9A-7FB1F5710A84}" type="datetimeFigureOut">
              <a:rPr lang="fr-FR" smtClean="0"/>
              <a:t>23/01/2024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FCDBD69-CFCC-3A2F-1B0A-BD4E1CFE36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B6BF94F-D9E0-FABF-297A-166F5BCE60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1C254-6FE9-429F-999B-0C3609B9EE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0212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AF758B-103F-BFE3-03D8-0E08080541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A5F512D-6B73-618C-05CB-66846EF5FE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7E1391D-C93B-4583-9D4A-B88C1D0A8A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2A76921-EAB7-BC12-BD23-62C5C787C4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C102-2CE8-4842-BF9A-7FB1F5710A84}" type="datetimeFigureOut">
              <a:rPr lang="fr-FR" smtClean="0"/>
              <a:t>23/01/2024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F5A375E-A406-74F1-5A8C-8A300F4123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808A96-EF69-36ED-F843-67945F992C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1C254-6FE9-429F-999B-0C3609B9EE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2789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20CD52-FE74-B2E6-D5C3-AD85375199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DFB0CAF-367A-9758-C5A8-94887DB8E4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B567C16-8949-36C9-F9D4-2B7E29DA6D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CCD7081-D4E8-E1F3-6B6C-1A5BC56E8F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51F8F1A-322D-B8A6-733B-B40FD1ACD9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C45FEF2-74D7-8541-4EA8-5549AFBBA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C102-2CE8-4842-BF9A-7FB1F5710A84}" type="datetimeFigureOut">
              <a:rPr lang="fr-FR" smtClean="0"/>
              <a:t>23/01/2024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F0254D6-F88B-49C7-0B98-D182D8672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398AD56D-C496-26E4-3B11-B75483C470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1C254-6FE9-429F-999B-0C3609B9EE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55192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1FD3BF-D358-C56F-751E-1289A954E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FA9609B-C635-D35D-ED0A-7EB97A87F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C102-2CE8-4842-BF9A-7FB1F5710A84}" type="datetimeFigureOut">
              <a:rPr lang="fr-FR" smtClean="0"/>
              <a:t>23/01/2024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AAA8BE9-7D61-4D31-75E0-6B7F3C103B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6A875A3-A5A8-EA53-D67D-E8F126776A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1C254-6FE9-429F-999B-0C3609B9EE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98493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43ECB5A-5801-488E-FDD6-BFD7E588DD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C102-2CE8-4842-BF9A-7FB1F5710A84}" type="datetimeFigureOut">
              <a:rPr lang="fr-FR" smtClean="0"/>
              <a:t>23/01/2024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3EF6883-AF54-CF04-1FF7-710E6A3F33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2CFCD87-A87A-F2D7-1305-743D8BF920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1C254-6FE9-429F-999B-0C3609B9EE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22594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DCD3E0-40BE-EEF6-901E-DC3CCD207D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2547A01-3311-32F7-17D5-73692BB130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449C28F-6144-C3BE-62FD-D27020E455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E986B7B-17DD-57ED-A675-0AC3823B2E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C102-2CE8-4842-BF9A-7FB1F5710A84}" type="datetimeFigureOut">
              <a:rPr lang="fr-FR" smtClean="0"/>
              <a:t>23/01/2024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30978D9-0E9B-B94B-7BEE-DD56103352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023C26F-F648-2E40-B387-0D8BDF8EF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1C254-6FE9-429F-999B-0C3609B9EE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71768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C0C930-D9D0-6510-9FFC-5BA67BEFD0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FA536AC-8227-2405-0A95-9EA2DE4D6A2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0044A9B-7DE9-32CD-9669-D954808ADB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B6A0AD5-1608-19DE-8C99-E96C595C41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C102-2CE8-4842-BF9A-7FB1F5710A84}" type="datetimeFigureOut">
              <a:rPr lang="fr-FR" smtClean="0"/>
              <a:t>23/01/2024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429FC54-0C6E-E549-7511-4E95851FD4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05F4160-8231-A388-EFC5-674FD688D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1C254-6FE9-429F-999B-0C3609B9EE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79770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02F3B5-45BF-DBE7-190C-D263EA5BD5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A52C4C9-F5AF-2DA7-77AD-D8EABD396F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6419A4D-66A5-F4AD-CA86-1D6B1455AE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C102-2CE8-4842-BF9A-7FB1F5710A84}" type="datetimeFigureOut">
              <a:rPr lang="fr-FR" smtClean="0"/>
              <a:t>23/01/2024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E22B6A5-E863-BA95-E9C1-3D6285971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03EF4A0-7137-31A7-FF68-3F11D08E32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1C254-6FE9-429F-999B-0C3609B9EE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51539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B6EB649-EFA7-C2F1-3B27-E6B55854817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7E8081D-F974-A3D7-A926-800B6D4003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746F7F0-88AA-FBB4-6305-AB8D4CBCEE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CC102-2CE8-4842-BF9A-7FB1F5710A84}" type="datetimeFigureOut">
              <a:rPr lang="fr-FR" smtClean="0"/>
              <a:t>23/01/2024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C79B878-2712-9373-428E-DCE252C55B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8CA2A8A-7060-9623-655D-6E92D3D6D0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1C254-6FE9-429F-999B-0C3609B9EE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6074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C91F45D-F521-B12F-7360-528771B3B1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8D12EB0-4D91-412D-C74A-53C9608C9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4DB5897-BDF2-6FC3-A0B5-E1B18870E56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FCC102-2CE8-4842-BF9A-7FB1F5710A84}" type="datetimeFigureOut">
              <a:rPr lang="fr-FR" smtClean="0"/>
              <a:t>23/01/2024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BA728EF-C0D1-6FA9-CF8F-2CE792058D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CE66077-A99E-609B-462E-54E0AEDFC3B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F1C254-6FE9-429F-999B-0C3609B9EE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3683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eau&#10;&#10;Description générée automatiquement">
            <a:extLst>
              <a:ext uri="{FF2B5EF4-FFF2-40B4-BE49-F238E27FC236}">
                <a16:creationId xmlns:a16="http://schemas.microsoft.com/office/drawing/2014/main" id="{B001CB7D-4CCB-3ADA-0CB1-8BF1F64B98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5119" y="728368"/>
            <a:ext cx="7740000" cy="5805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3D6D65-AF32-2909-A8E5-AF4346E58C3F}"/>
              </a:ext>
            </a:extLst>
          </p:cNvPr>
          <p:cNvSpPr txBox="1"/>
          <p:nvPr/>
        </p:nvSpPr>
        <p:spPr>
          <a:xfrm>
            <a:off x="4579454" y="6191187"/>
            <a:ext cx="81038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Albas (Vue Générale)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F5ACDD7-EF05-7D84-8E7F-02C852784B86}"/>
              </a:ext>
            </a:extLst>
          </p:cNvPr>
          <p:cNvSpPr txBox="1"/>
          <p:nvPr/>
        </p:nvSpPr>
        <p:spPr>
          <a:xfrm>
            <a:off x="2351294" y="324632"/>
            <a:ext cx="74894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Présente la Commune D’Albas (Lot )</a:t>
            </a:r>
          </a:p>
        </p:txBody>
      </p:sp>
    </p:spTree>
    <p:extLst>
      <p:ext uri="{BB962C8B-B14F-4D97-AF65-F5344CB8AC3E}">
        <p14:creationId xmlns:p14="http://schemas.microsoft.com/office/powerpoint/2010/main" val="20734247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  <p:sndAc>
          <p:stSnd loop="1">
            <p:snd r:embed="rId2" name="Oh My Lot clip OFFICIEL FLAGRANTS DELIRES.wav"/>
          </p:stSnd>
        </p:sndAc>
      </p:transition>
    </mc:Choice>
    <mc:Fallback xmlns="">
      <p:transition spd="slow" advClick="0" advTm="8000">
        <p:fade/>
        <p:sndAc>
          <p:stSnd loop="1">
            <p:snd r:embed="rId4" name="Oh My Lot clip OFFICIEL FLAGRANTS DELIR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2500245-E9E3-1200-4031-301B5A2CD5D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lgerian" panose="04020705040A02060702" pitchFamily="82" charset="0"/>
              </a:rPr>
              <a:t>Albas ou Albas la Jolie, est une commune française située dans le sud-ouest du département du Lot, en région Occitanie. Sur le plan historique et culturel, la commune est dans le Quercy Blanc, correspondant à la partie méridionale du Quercy, devant son nom à ses calcaires lacustres du Tertiaire</a:t>
            </a:r>
          </a:p>
        </p:txBody>
      </p:sp>
    </p:spTree>
    <p:extLst>
      <p:ext uri="{BB962C8B-B14F-4D97-AF65-F5344CB8AC3E}">
        <p14:creationId xmlns:p14="http://schemas.microsoft.com/office/powerpoint/2010/main" val="24831199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utomne, arbre, ciel&#10;&#10;Description générée automatiquement">
            <a:extLst>
              <a:ext uri="{FF2B5EF4-FFF2-40B4-BE49-F238E27FC236}">
                <a16:creationId xmlns:a16="http://schemas.microsoft.com/office/drawing/2014/main" id="{FB6BFC02-644E-BB32-C050-E529ED87F97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000" y="369000"/>
            <a:ext cx="1088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67DAB0-459F-1197-2EFF-58F967CF1E97}"/>
              </a:ext>
            </a:extLst>
          </p:cNvPr>
          <p:cNvSpPr txBox="1"/>
          <p:nvPr/>
        </p:nvSpPr>
        <p:spPr>
          <a:xfrm>
            <a:off x="3954780" y="6258167"/>
            <a:ext cx="79895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Berge Du Lot (Albas –La – Jolie )</a:t>
            </a:r>
          </a:p>
        </p:txBody>
      </p:sp>
    </p:spTree>
    <p:extLst>
      <p:ext uri="{BB962C8B-B14F-4D97-AF65-F5344CB8AC3E}">
        <p14:creationId xmlns:p14="http://schemas.microsoft.com/office/powerpoint/2010/main" val="5198577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  <p:sndAc>
          <p:stSnd>
            <p:snd r:embed="rId2" name="Oh My Lot clip OFFICIEL FLAGRANTS DELIRES.wav"/>
          </p:stSnd>
        </p:sndAc>
      </p:transition>
    </mc:Choice>
    <mc:Fallback>
      <p:transition spd="slow" advClick="0" advTm="8000">
        <p:fade/>
        <p:sndAc>
          <p:stSnd>
            <p:snd r:embed="rId2" name="Oh My Lot clip OFFICIEL FLAGRANTS DELIRES.wav"/>
          </p:stSnd>
        </p:sndAc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arbre&#10;&#10;Description générée automatiquement">
            <a:extLst>
              <a:ext uri="{FF2B5EF4-FFF2-40B4-BE49-F238E27FC236}">
                <a16:creationId xmlns:a16="http://schemas.microsoft.com/office/drawing/2014/main" id="{CAD3962F-149B-485E-6653-1EB3D7AE91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5273" y="270614"/>
            <a:ext cx="4212000" cy="631677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08CEE2D-A6D4-04A2-C2F9-4986A7F2B108}"/>
              </a:ext>
            </a:extLst>
          </p:cNvPr>
          <p:cNvSpPr txBox="1"/>
          <p:nvPr/>
        </p:nvSpPr>
        <p:spPr>
          <a:xfrm>
            <a:off x="8067272" y="3428999"/>
            <a:ext cx="26997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Village (Albas –La – Jolie  )</a:t>
            </a:r>
          </a:p>
        </p:txBody>
      </p:sp>
    </p:spTree>
    <p:extLst>
      <p:ext uri="{BB962C8B-B14F-4D97-AF65-F5344CB8AC3E}">
        <p14:creationId xmlns:p14="http://schemas.microsoft.com/office/powerpoint/2010/main" val="19788929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uage, ciel&#10;&#10;Description générée automatiquement">
            <a:extLst>
              <a:ext uri="{FF2B5EF4-FFF2-40B4-BE49-F238E27FC236}">
                <a16:creationId xmlns:a16="http://schemas.microsoft.com/office/drawing/2014/main" id="{2993FB1A-FC22-22F8-1D3E-A96E63837B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2000" y="513000"/>
            <a:ext cx="8748000" cy="5832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E04905-834F-AC93-7327-5551D36F38FA}"/>
              </a:ext>
            </a:extLst>
          </p:cNvPr>
          <p:cNvSpPr txBox="1"/>
          <p:nvPr/>
        </p:nvSpPr>
        <p:spPr>
          <a:xfrm>
            <a:off x="4408170" y="5883335"/>
            <a:ext cx="77838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Village d’ Albas –la -jolie</a:t>
            </a:r>
          </a:p>
        </p:txBody>
      </p:sp>
    </p:spTree>
    <p:extLst>
      <p:ext uri="{BB962C8B-B14F-4D97-AF65-F5344CB8AC3E}">
        <p14:creationId xmlns:p14="http://schemas.microsoft.com/office/powerpoint/2010/main" val="34791046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maison&#10;&#10;Description générée automatiquement">
            <a:extLst>
              <a:ext uri="{FF2B5EF4-FFF2-40B4-BE49-F238E27FC236}">
                <a16:creationId xmlns:a16="http://schemas.microsoft.com/office/drawing/2014/main" id="{E4F4D4A7-BF5A-0B0E-283C-D7DCEDA8CE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0000" y="472500"/>
            <a:ext cx="10512000" cy="5913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308565-F069-8CCD-211E-106F6605ADA7}"/>
              </a:ext>
            </a:extLst>
          </p:cNvPr>
          <p:cNvSpPr txBox="1"/>
          <p:nvPr/>
        </p:nvSpPr>
        <p:spPr>
          <a:xfrm>
            <a:off x="3783330" y="6048017"/>
            <a:ext cx="9601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Jardin Toscan Vue Du Ciel</a:t>
            </a:r>
          </a:p>
        </p:txBody>
      </p:sp>
    </p:spTree>
    <p:extLst>
      <p:ext uri="{BB962C8B-B14F-4D97-AF65-F5344CB8AC3E}">
        <p14:creationId xmlns:p14="http://schemas.microsoft.com/office/powerpoint/2010/main" val="26617217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5BA97663-C2A1-188D-1907-F9B80109B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8000" y="445500"/>
            <a:ext cx="7956000" cy="5967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DAD7E8-E399-9BD1-0EF2-FD3886C189BA}"/>
              </a:ext>
            </a:extLst>
          </p:cNvPr>
          <p:cNvSpPr txBox="1"/>
          <p:nvPr/>
        </p:nvSpPr>
        <p:spPr>
          <a:xfrm>
            <a:off x="4812030" y="6078662"/>
            <a:ext cx="6515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Albas Vue De L’Eglise</a:t>
            </a:r>
          </a:p>
        </p:txBody>
      </p:sp>
    </p:spTree>
    <p:extLst>
      <p:ext uri="{BB962C8B-B14F-4D97-AF65-F5344CB8AC3E}">
        <p14:creationId xmlns:p14="http://schemas.microsoft.com/office/powerpoint/2010/main" val="34177395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ature, montagne&#10;&#10;Description générée automatiquement">
            <a:extLst>
              <a:ext uri="{FF2B5EF4-FFF2-40B4-BE49-F238E27FC236}">
                <a16:creationId xmlns:a16="http://schemas.microsoft.com/office/drawing/2014/main" id="{776400F9-9C86-429E-D3C2-1C4DB6C050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8000" y="417000"/>
            <a:ext cx="9036000" cy="6024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8E90E0-C7AB-4203-C7F7-8FF86CE20AAA}"/>
              </a:ext>
            </a:extLst>
          </p:cNvPr>
          <p:cNvSpPr txBox="1"/>
          <p:nvPr/>
        </p:nvSpPr>
        <p:spPr>
          <a:xfrm>
            <a:off x="4057650" y="6153805"/>
            <a:ext cx="76123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Albas Vue De La Table D’Orientation</a:t>
            </a:r>
          </a:p>
        </p:txBody>
      </p:sp>
    </p:spTree>
    <p:extLst>
      <p:ext uri="{BB962C8B-B14F-4D97-AF65-F5344CB8AC3E}">
        <p14:creationId xmlns:p14="http://schemas.microsoft.com/office/powerpoint/2010/main" val="26872460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bâtiment&#10;&#10;Description générée automatiquement">
            <a:extLst>
              <a:ext uri="{FF2B5EF4-FFF2-40B4-BE49-F238E27FC236}">
                <a16:creationId xmlns:a16="http://schemas.microsoft.com/office/drawing/2014/main" id="{EC8BEC73-0C7C-7D8F-776E-737702E9D8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685800"/>
            <a:ext cx="9753600" cy="54864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A5D2E8-E42C-6878-FCB9-8B10EF5CA8F4}"/>
              </a:ext>
            </a:extLst>
          </p:cNvPr>
          <p:cNvSpPr txBox="1"/>
          <p:nvPr/>
        </p:nvSpPr>
        <p:spPr>
          <a:xfrm>
            <a:off x="3851910" y="5941367"/>
            <a:ext cx="9052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Ancien Hôtel de Ville et Ecole</a:t>
            </a:r>
          </a:p>
        </p:txBody>
      </p:sp>
    </p:spTree>
    <p:extLst>
      <p:ext uri="{BB962C8B-B14F-4D97-AF65-F5344CB8AC3E}">
        <p14:creationId xmlns:p14="http://schemas.microsoft.com/office/powerpoint/2010/main" val="24365023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tour&#10;&#10;Description générée automatiquement">
            <a:extLst>
              <a:ext uri="{FF2B5EF4-FFF2-40B4-BE49-F238E27FC236}">
                <a16:creationId xmlns:a16="http://schemas.microsoft.com/office/drawing/2014/main" id="{49F24843-7C12-4862-52B6-899ABA6438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661987"/>
            <a:ext cx="9753600" cy="553402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446DFB-612F-B3D0-9827-CC4CCB3B7CDE}"/>
              </a:ext>
            </a:extLst>
          </p:cNvPr>
          <p:cNvSpPr txBox="1"/>
          <p:nvPr/>
        </p:nvSpPr>
        <p:spPr>
          <a:xfrm>
            <a:off x="3108960" y="6138386"/>
            <a:ext cx="93040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Mairie Actuel Dans Une Aile  de L’ancien château</a:t>
            </a:r>
          </a:p>
        </p:txBody>
      </p:sp>
    </p:spTree>
    <p:extLst>
      <p:ext uri="{BB962C8B-B14F-4D97-AF65-F5344CB8AC3E}">
        <p14:creationId xmlns:p14="http://schemas.microsoft.com/office/powerpoint/2010/main" val="1896496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Description générée automatiquement">
            <a:extLst>
              <a:ext uri="{FF2B5EF4-FFF2-40B4-BE49-F238E27FC236}">
                <a16:creationId xmlns:a16="http://schemas.microsoft.com/office/drawing/2014/main" id="{969D34C2-A22D-44C5-29AD-45E4200CA3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0740" y="408000"/>
            <a:ext cx="7632000" cy="6042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848221-18B4-852E-B046-B0D24F7109A8}"/>
              </a:ext>
            </a:extLst>
          </p:cNvPr>
          <p:cNvSpPr txBox="1"/>
          <p:nvPr/>
        </p:nvSpPr>
        <p:spPr>
          <a:xfrm>
            <a:off x="4747260" y="6172199"/>
            <a:ext cx="7258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Château de la </a:t>
            </a:r>
            <a:r>
              <a:rPr lang="fr-FR" sz="2400" b="1" dirty="0" err="1">
                <a:solidFill>
                  <a:srgbClr val="FFFF00"/>
                </a:solidFill>
              </a:rPr>
              <a:t>Blainie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69367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6FC164B2-BAE0-E6AA-2E2B-13449894EC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3796" y="168867"/>
            <a:ext cx="6864407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D313B3-987A-78DF-EF70-DA5909A2E18F}"/>
              </a:ext>
            </a:extLst>
          </p:cNvPr>
          <p:cNvSpPr txBox="1"/>
          <p:nvPr/>
        </p:nvSpPr>
        <p:spPr>
          <a:xfrm>
            <a:off x="5867400" y="6227468"/>
            <a:ext cx="29603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Eglise</a:t>
            </a:r>
          </a:p>
        </p:txBody>
      </p:sp>
    </p:spTree>
    <p:extLst>
      <p:ext uri="{BB962C8B-B14F-4D97-AF65-F5344CB8AC3E}">
        <p14:creationId xmlns:p14="http://schemas.microsoft.com/office/powerpoint/2010/main" val="26330562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aison, bâtiment&#10;&#10;Description générée automatiquement">
            <a:extLst>
              <a:ext uri="{FF2B5EF4-FFF2-40B4-BE49-F238E27FC236}">
                <a16:creationId xmlns:a16="http://schemas.microsoft.com/office/drawing/2014/main" id="{225DB28E-A894-ABDE-1258-1C4702D8AE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476250"/>
            <a:ext cx="9753600" cy="5905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A8C92B-0885-D76E-E51A-98C91E476390}"/>
              </a:ext>
            </a:extLst>
          </p:cNvPr>
          <p:cNvSpPr txBox="1"/>
          <p:nvPr/>
        </p:nvSpPr>
        <p:spPr>
          <a:xfrm>
            <a:off x="2800350" y="6175117"/>
            <a:ext cx="9498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Eglise Saint Etienne à Gauche ancienne maison</a:t>
            </a:r>
          </a:p>
        </p:txBody>
      </p:sp>
    </p:spTree>
    <p:extLst>
      <p:ext uri="{BB962C8B-B14F-4D97-AF65-F5344CB8AC3E}">
        <p14:creationId xmlns:p14="http://schemas.microsoft.com/office/powerpoint/2010/main" val="27268054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ciel&#10;&#10;Description générée automatiquement">
            <a:extLst>
              <a:ext uri="{FF2B5EF4-FFF2-40B4-BE49-F238E27FC236}">
                <a16:creationId xmlns:a16="http://schemas.microsoft.com/office/drawing/2014/main" id="{C1C48C64-B38C-AC33-5F7E-E600B30973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3858" y="189000"/>
            <a:ext cx="3644283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337DF3-5D8C-F000-CCEB-96FD66B8D99F}"/>
              </a:ext>
            </a:extLst>
          </p:cNvPr>
          <p:cNvSpPr txBox="1"/>
          <p:nvPr/>
        </p:nvSpPr>
        <p:spPr>
          <a:xfrm>
            <a:off x="2366010" y="6276904"/>
            <a:ext cx="1062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Maison des </a:t>
            </a:r>
            <a:r>
              <a:rPr lang="fr-FR" sz="2400" b="1" dirty="0" err="1">
                <a:solidFill>
                  <a:srgbClr val="FFFF00"/>
                </a:solidFill>
              </a:rPr>
              <a:t>Mirepoise</a:t>
            </a:r>
            <a:r>
              <a:rPr lang="fr-FR" sz="2400" b="1" dirty="0">
                <a:solidFill>
                  <a:srgbClr val="FFFF00"/>
                </a:solidFill>
              </a:rPr>
              <a:t> Façade sur La Rue avec Tour escalier</a:t>
            </a:r>
          </a:p>
        </p:txBody>
      </p:sp>
    </p:spTree>
    <p:extLst>
      <p:ext uri="{BB962C8B-B14F-4D97-AF65-F5344CB8AC3E}">
        <p14:creationId xmlns:p14="http://schemas.microsoft.com/office/powerpoint/2010/main" val="34651602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Description générée automatiquement">
            <a:extLst>
              <a:ext uri="{FF2B5EF4-FFF2-40B4-BE49-F238E27FC236}">
                <a16:creationId xmlns:a16="http://schemas.microsoft.com/office/drawing/2014/main" id="{F723B94B-F679-9F60-98D8-5CDF4A1178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1954" y="189000"/>
            <a:ext cx="4661871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90DFD8-4AF6-3D03-3F9F-0685EA3BEA99}"/>
              </a:ext>
            </a:extLst>
          </p:cNvPr>
          <p:cNvSpPr txBox="1"/>
          <p:nvPr/>
        </p:nvSpPr>
        <p:spPr>
          <a:xfrm>
            <a:off x="1291590" y="6396335"/>
            <a:ext cx="100241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Tour  ,Entrée du Pal   Entrée du bourg </a:t>
            </a:r>
            <a:r>
              <a:rPr lang="fr-FR" sz="2400" b="1" dirty="0" err="1">
                <a:solidFill>
                  <a:srgbClr val="FFFF00"/>
                </a:solidFill>
              </a:rPr>
              <a:t>castral,maison</a:t>
            </a:r>
            <a:r>
              <a:rPr lang="fr-FR" sz="2400" b="1" dirty="0">
                <a:solidFill>
                  <a:srgbClr val="FFFF00"/>
                </a:solidFill>
              </a:rPr>
              <a:t> du Patrimoine </a:t>
            </a:r>
          </a:p>
        </p:txBody>
      </p:sp>
    </p:spTree>
    <p:extLst>
      <p:ext uri="{BB962C8B-B14F-4D97-AF65-F5344CB8AC3E}">
        <p14:creationId xmlns:p14="http://schemas.microsoft.com/office/powerpoint/2010/main" val="1956861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ciel&#10;&#10;Description générée automatiquement">
            <a:extLst>
              <a:ext uri="{FF2B5EF4-FFF2-40B4-BE49-F238E27FC236}">
                <a16:creationId xmlns:a16="http://schemas.microsoft.com/office/drawing/2014/main" id="{7F6D04B4-E0D1-F596-DB28-7F642CC81DE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7574" y="189000"/>
            <a:ext cx="4636852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49A7C7-E7FD-BF08-BF72-F3C0BCB7765E}"/>
              </a:ext>
            </a:extLst>
          </p:cNvPr>
          <p:cNvSpPr txBox="1"/>
          <p:nvPr/>
        </p:nvSpPr>
        <p:spPr>
          <a:xfrm>
            <a:off x="8709660" y="4103370"/>
            <a:ext cx="39738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Porte Du Fort</a:t>
            </a:r>
          </a:p>
        </p:txBody>
      </p:sp>
    </p:spTree>
    <p:extLst>
      <p:ext uri="{BB962C8B-B14F-4D97-AF65-F5344CB8AC3E}">
        <p14:creationId xmlns:p14="http://schemas.microsoft.com/office/powerpoint/2010/main" val="28916948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château&#10;&#10;Description générée automatiquement">
            <a:extLst>
              <a:ext uri="{FF2B5EF4-FFF2-40B4-BE49-F238E27FC236}">
                <a16:creationId xmlns:a16="http://schemas.microsoft.com/office/drawing/2014/main" id="{FE07D6DC-3379-D2BD-6A05-AD7D78441E9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0450" y="230445"/>
            <a:ext cx="4104000" cy="639711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CCBA83-9359-5C65-601D-8CD210E98841}"/>
              </a:ext>
            </a:extLst>
          </p:cNvPr>
          <p:cNvSpPr txBox="1"/>
          <p:nvPr/>
        </p:nvSpPr>
        <p:spPr>
          <a:xfrm>
            <a:off x="1235490" y="4537710"/>
            <a:ext cx="3164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Tour des Consuls</a:t>
            </a:r>
          </a:p>
        </p:txBody>
      </p:sp>
    </p:spTree>
    <p:extLst>
      <p:ext uri="{BB962C8B-B14F-4D97-AF65-F5344CB8AC3E}">
        <p14:creationId xmlns:p14="http://schemas.microsoft.com/office/powerpoint/2010/main" val="11482549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arbre, ciel&#10;&#10;Description générée automatiquement">
            <a:extLst>
              <a:ext uri="{FF2B5EF4-FFF2-40B4-BE49-F238E27FC236}">
                <a16:creationId xmlns:a16="http://schemas.microsoft.com/office/drawing/2014/main" id="{64607089-1172-1010-CDCD-AFA0E9FC9C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685800"/>
            <a:ext cx="9753600" cy="54864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9BEF41-24B8-776E-9052-D1DC6DEB17C0}"/>
              </a:ext>
            </a:extLst>
          </p:cNvPr>
          <p:cNvSpPr txBox="1"/>
          <p:nvPr/>
        </p:nvSpPr>
        <p:spPr>
          <a:xfrm>
            <a:off x="4057650" y="5861357"/>
            <a:ext cx="9944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Pont Suspendu sur le Lot</a:t>
            </a:r>
          </a:p>
        </p:txBody>
      </p:sp>
    </p:spTree>
    <p:extLst>
      <p:ext uri="{BB962C8B-B14F-4D97-AF65-F5344CB8AC3E}">
        <p14:creationId xmlns:p14="http://schemas.microsoft.com/office/powerpoint/2010/main" val="302393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reflet, eau, ciel&#10;&#10;Description générée automatiquement">
            <a:extLst>
              <a:ext uri="{FF2B5EF4-FFF2-40B4-BE49-F238E27FC236}">
                <a16:creationId xmlns:a16="http://schemas.microsoft.com/office/drawing/2014/main" id="{B5D127B1-F88E-19BA-2610-F458829A06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0000" y="825000"/>
            <a:ext cx="7812000" cy="520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2A3B0EA-8D82-3825-CA4B-D37E6B77AA57}"/>
              </a:ext>
            </a:extLst>
          </p:cNvPr>
          <p:cNvSpPr txBox="1"/>
          <p:nvPr/>
        </p:nvSpPr>
        <p:spPr>
          <a:xfrm>
            <a:off x="4453140" y="5683389"/>
            <a:ext cx="72054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Illuminations Albas</a:t>
            </a:r>
          </a:p>
        </p:txBody>
      </p:sp>
    </p:spTree>
    <p:extLst>
      <p:ext uri="{BB962C8B-B14F-4D97-AF65-F5344CB8AC3E}">
        <p14:creationId xmlns:p14="http://schemas.microsoft.com/office/powerpoint/2010/main" val="40474592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ciel&#10;&#10;Description générée automatiquement">
            <a:extLst>
              <a:ext uri="{FF2B5EF4-FFF2-40B4-BE49-F238E27FC236}">
                <a16:creationId xmlns:a16="http://schemas.microsoft.com/office/drawing/2014/main" id="{007C94EF-E96C-C96A-509B-CDF5B96C6B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0886" y="387000"/>
            <a:ext cx="9118873" cy="6084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FB09C6-9F58-E221-7828-E5B59BE98708}"/>
              </a:ext>
            </a:extLst>
          </p:cNvPr>
          <p:cNvSpPr txBox="1"/>
          <p:nvPr/>
        </p:nvSpPr>
        <p:spPr>
          <a:xfrm>
            <a:off x="4560570" y="5920127"/>
            <a:ext cx="9118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Navigation Sur le Lot</a:t>
            </a:r>
          </a:p>
        </p:txBody>
      </p:sp>
    </p:spTree>
    <p:extLst>
      <p:ext uri="{BB962C8B-B14F-4D97-AF65-F5344CB8AC3E}">
        <p14:creationId xmlns:p14="http://schemas.microsoft.com/office/powerpoint/2010/main" val="20739561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arbre&#10;&#10;Description générée automatiquement">
            <a:extLst>
              <a:ext uri="{FF2B5EF4-FFF2-40B4-BE49-F238E27FC236}">
                <a16:creationId xmlns:a16="http://schemas.microsoft.com/office/drawing/2014/main" id="{BECA756F-493D-2F63-876F-1A58FC99EE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4045" y="285033"/>
            <a:ext cx="8383910" cy="628793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082614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arbre&#10;&#10;Description générée automatiquement">
            <a:extLst>
              <a:ext uri="{FF2B5EF4-FFF2-40B4-BE49-F238E27FC236}">
                <a16:creationId xmlns:a16="http://schemas.microsoft.com/office/drawing/2014/main" id="{F9C86D13-63EC-C5DA-73D0-C70BAE6A7C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4045" y="285033"/>
            <a:ext cx="8383910" cy="628793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75934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hiver, ciel&#10;&#10;Description générée automatiquement">
            <a:extLst>
              <a:ext uri="{FF2B5EF4-FFF2-40B4-BE49-F238E27FC236}">
                <a16:creationId xmlns:a16="http://schemas.microsoft.com/office/drawing/2014/main" id="{DCA080B6-B7B9-8679-9AD2-CA99626D47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5983" y="819000"/>
            <a:ext cx="10240034" cy="52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D84C60-E8F2-D3B2-608C-28803F72BE46}"/>
              </a:ext>
            </a:extLst>
          </p:cNvPr>
          <p:cNvSpPr txBox="1"/>
          <p:nvPr/>
        </p:nvSpPr>
        <p:spPr>
          <a:xfrm>
            <a:off x="4709160" y="5808167"/>
            <a:ext cx="79209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Hauts D’Albas</a:t>
            </a:r>
          </a:p>
        </p:txBody>
      </p:sp>
    </p:spTree>
    <p:extLst>
      <p:ext uri="{BB962C8B-B14F-4D97-AF65-F5344CB8AC3E}">
        <p14:creationId xmlns:p14="http://schemas.microsoft.com/office/powerpoint/2010/main" val="1927009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arbre, ciel&#10;&#10;Description générée automatiquement">
            <a:extLst>
              <a:ext uri="{FF2B5EF4-FFF2-40B4-BE49-F238E27FC236}">
                <a16:creationId xmlns:a16="http://schemas.microsoft.com/office/drawing/2014/main" id="{25E80133-3722-930B-F792-DC10C503FC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7240" y="632460"/>
            <a:ext cx="10800000" cy="54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EA49DB-88E0-CD45-3B3E-C5B41C01F814}"/>
              </a:ext>
            </a:extLst>
          </p:cNvPr>
          <p:cNvSpPr txBox="1"/>
          <p:nvPr/>
        </p:nvSpPr>
        <p:spPr>
          <a:xfrm>
            <a:off x="4479210" y="5801627"/>
            <a:ext cx="86296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Trois Vallées (Albas)</a:t>
            </a:r>
          </a:p>
        </p:txBody>
      </p:sp>
    </p:spTree>
    <p:extLst>
      <p:ext uri="{BB962C8B-B14F-4D97-AF65-F5344CB8AC3E}">
        <p14:creationId xmlns:p14="http://schemas.microsoft.com/office/powerpoint/2010/main" val="4175527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ymbole, Graphique, clipart, conception&#10;&#10;Description générée automatiquement">
            <a:extLst>
              <a:ext uri="{FF2B5EF4-FFF2-40B4-BE49-F238E27FC236}">
                <a16:creationId xmlns:a16="http://schemas.microsoft.com/office/drawing/2014/main" id="{9D773B1C-7B27-B0D1-C292-7E10EA49A6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2363" y="369000"/>
            <a:ext cx="5563637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1B01ED23-E399-4A9D-388F-4A5F11F93ACB}"/>
              </a:ext>
            </a:extLst>
          </p:cNvPr>
          <p:cNvSpPr txBox="1"/>
          <p:nvPr/>
        </p:nvSpPr>
        <p:spPr>
          <a:xfrm>
            <a:off x="6667500" y="1231900"/>
            <a:ext cx="581406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La Commune D’Albas -La - Jolie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DDF4A77-592E-60B1-9751-3A3FDF693BBF}"/>
              </a:ext>
            </a:extLst>
          </p:cNvPr>
          <p:cNvSpPr txBox="1"/>
          <p:nvPr/>
        </p:nvSpPr>
        <p:spPr>
          <a:xfrm>
            <a:off x="8509000" y="2157572"/>
            <a:ext cx="248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( Lot)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EE0F7E8-670D-E7F0-45C8-AED8326D06E5}"/>
              </a:ext>
            </a:extLst>
          </p:cNvPr>
          <p:cNvSpPr txBox="1"/>
          <p:nvPr/>
        </p:nvSpPr>
        <p:spPr>
          <a:xfrm>
            <a:off x="6667500" y="2869912"/>
            <a:ext cx="5346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B2D6BC1-8ECD-55C1-7E3D-987BAB83369D}"/>
              </a:ext>
            </a:extLst>
          </p:cNvPr>
          <p:cNvSpPr txBox="1"/>
          <p:nvPr/>
        </p:nvSpPr>
        <p:spPr>
          <a:xfrm>
            <a:off x="8509000" y="3582252"/>
            <a:ext cx="49149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6057971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210</Words>
  <Application>Microsoft Office PowerPoint</Application>
  <PresentationFormat>Grand écran</PresentationFormat>
  <Paragraphs>27</Paragraphs>
  <Slides>25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6</cp:revision>
  <dcterms:created xsi:type="dcterms:W3CDTF">2024-01-22T11:52:59Z</dcterms:created>
  <dcterms:modified xsi:type="dcterms:W3CDTF">2024-01-23T10:15:30Z</dcterms:modified>
</cp:coreProperties>
</file>