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99" r:id="rId4"/>
    <p:sldId id="256" r:id="rId5"/>
    <p:sldId id="262" r:id="rId6"/>
    <p:sldId id="279" r:id="rId7"/>
    <p:sldId id="288" r:id="rId8"/>
    <p:sldId id="257" r:id="rId9"/>
    <p:sldId id="258" r:id="rId10"/>
    <p:sldId id="260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82" r:id="rId28"/>
    <p:sldId id="283" r:id="rId29"/>
    <p:sldId id="284" r:id="rId30"/>
    <p:sldId id="285" r:id="rId31"/>
    <p:sldId id="280" r:id="rId32"/>
    <p:sldId id="286" r:id="rId33"/>
    <p:sldId id="281" r:id="rId34"/>
    <p:sldId id="287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73" autoAdjust="0"/>
    <p:restoredTop sz="94660"/>
  </p:normalViewPr>
  <p:slideViewPr>
    <p:cSldViewPr snapToGrid="0">
      <p:cViewPr varScale="1">
        <p:scale>
          <a:sx n="62" d="100"/>
          <a:sy n="62" d="100"/>
        </p:scale>
        <p:origin x="34" y="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56CC6-CB6C-E3EE-85A0-7F896C4A67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678635-E4D3-53DD-36E3-1EFF058AA2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30A1D5-483A-775D-BA50-56B42626E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473184-0413-E553-80AF-402E90423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EADF7B-E1B2-B0C9-0336-E658B53D7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22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B3325-D097-0004-5D0C-E17303FF8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3FDB78-EE14-D105-16FF-C123BAD53B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6083CC-8066-F2E8-E498-565F8CB3C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576FB7-BD89-8826-AA3E-013AFB3E7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F9640B-2E36-BC14-B879-2EC7BB8ABF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70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20034-5D6E-35BA-09D4-C30A7A2CA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343486-619D-2620-8E75-68134ACE4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32F651-A79E-F492-9DD2-47F7A5DC5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80D9DE-2DE8-6EF4-3DE7-777A721B0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ED745C-DE37-89E7-AB3E-E226D0BC8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59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1EDB48-CAB6-8144-28F1-152222D57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521488-A2E8-89FC-345C-D535F8B2DA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F1C075A-E471-5C8B-EC56-84BB2F3F0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6FE581-BEA4-FD24-69A1-4C30F5BC6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887CB6-40DC-1A89-08BF-D7C52A866D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FA5BDB-64DF-E0A6-BBD5-E8E71DA44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26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D5257B-78A6-97A8-9B4E-8AC69C60C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ACDD1E-4E64-C74D-98B1-39F9298C3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3B6819-C153-A397-905D-C1A5F09641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59EF19E-FE9B-4769-F53E-62E2654515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4AF93-D0E4-9271-C7DF-9907E683E0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A18E2AB-7E19-85EC-2CA9-3A1CCFD44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C283C43-8BB0-9BBA-E52B-2C158C6F4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756ED71-37B3-780F-0465-D2484F189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80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3CBFD-3785-F1E9-9238-1E3B4D53E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FA25A5A-A117-DBAC-99CC-289A56467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BB1B1A4-382A-F285-0738-B073B8D4F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0B982BA-33BC-6B98-3F6C-BC889FD35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91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B27493-3D1B-836C-E36B-549A967AA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960BBB7-E726-43BE-29ED-B2EFA72FE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626966-C7CD-5926-2A6E-4930BB86A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1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3FA1AD-B139-D6D6-5AE7-30FD9F82F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1A8723C-C9E1-603E-8E87-F250BD024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FABCF9-A198-75BC-43B0-427F6DB5AD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F878D4-3E4B-B8D5-6752-8F070F74D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622636-13AA-1F89-0F5C-837470715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89E00D9-5017-C1A3-6551-CC65153F7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409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B4D271-60E0-DB6D-2910-0FE1ED787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BB0C8AF-ABA0-4860-BDD4-CE63696CC9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D11D332-3891-4D21-3892-4AC46DCAE4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1A5E7E-06F3-2340-18E4-102623FC44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C3E08E7-384E-A587-7647-73894CDDF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6A92631-0BD9-023F-D41B-EBC14294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37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86CD14-688C-7AD8-DABA-8E54B6625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0AB8DC-6345-D6CC-43FF-378B8F4D6F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46E6C2-7EF2-E6B3-58C1-D0603CAE6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60C763-0005-CD4D-B2E0-8DD60BA62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0008FD-703B-A7A5-B3C8-86C3EB7200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13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D1D1317-9E2F-D819-E088-5E1E3C98FA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12FAB20-0FB5-8048-654C-BE7A165B66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FFFEA1-2557-A089-FF65-0B83DD2A3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F6BA4D-DD71-BD05-88DE-769A1B498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E2145B-813E-26FC-7546-81C0ECE44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46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674A253-BBB7-028E-667F-CF2425FAA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6CD3FAA-A12A-9E70-847F-71D8333E1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09AADA-9038-D671-B7CE-A63F63C16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8A1F4-6D78-48EB-A0C5-57F50322288A}" type="datetimeFigureOut">
              <a:rPr lang="fr-FR" smtClean="0"/>
              <a:t>22/01/2024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8C14EB-8057-3FE7-9270-1235424C48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04E3B8-00D5-A47F-28E8-C5730B3C0B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623D6-E365-4EA8-9B76-E5A5B44797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908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AD2EDDF-6A30-E858-664B-0EAA54030A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3812" y="1594762"/>
            <a:ext cx="4705035" cy="421436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2DB0515-596F-4F37-1DE5-428AB9BC4A21}"/>
              </a:ext>
            </a:extLst>
          </p:cNvPr>
          <p:cNvSpPr/>
          <p:nvPr/>
        </p:nvSpPr>
        <p:spPr>
          <a:xfrm>
            <a:off x="2068643" y="434715"/>
            <a:ext cx="8091934" cy="923330"/>
          </a:xfrm>
          <a:prstGeom prst="rect">
            <a:avLst/>
          </a:prstGeom>
          <a:noFill/>
          <a:scene3d>
            <a:camera prst="perspectiveRelaxed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Les cimaises d’Hélène Arnal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9D1780-D01F-736A-17CD-20A6E457C623}"/>
              </a:ext>
            </a:extLst>
          </p:cNvPr>
          <p:cNvSpPr txBox="1"/>
          <p:nvPr/>
        </p:nvSpPr>
        <p:spPr>
          <a:xfrm>
            <a:off x="2233534" y="5921115"/>
            <a:ext cx="8319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CARTON PLEIN  exposition au Musée d’Art Brut de Montpellier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800562-F934-C408-4A6F-B01AEA9EFB4E}"/>
              </a:ext>
            </a:extLst>
          </p:cNvPr>
          <p:cNvSpPr txBox="1"/>
          <p:nvPr/>
        </p:nvSpPr>
        <p:spPr>
          <a:xfrm>
            <a:off x="3920490" y="111549"/>
            <a:ext cx="70751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Lorient Vous Propose</a:t>
            </a:r>
          </a:p>
        </p:txBody>
      </p:sp>
    </p:spTree>
    <p:extLst>
      <p:ext uri="{BB962C8B-B14F-4D97-AF65-F5344CB8AC3E}">
        <p14:creationId xmlns:p14="http://schemas.microsoft.com/office/powerpoint/2010/main" val="280616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  <p:sndAc>
          <p:stSnd loop="1">
            <p:snd r:embed="rId2" name="Lorchestre de Raymond Lefèvre La sonate en ut majeur de Mozart.wav"/>
          </p:stSnd>
        </p:sndAc>
      </p:transition>
    </mc:Choice>
    <mc:Fallback xmlns="">
      <p:transition spd="slow" advClick="0" advTm="9000">
        <p:fade/>
        <p:sndAc>
          <p:stSnd loop="1">
            <p:snd r:embed="rId4" name="Lorchestre de Raymond Lefèvre La sonate en ut majeur de Moz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00CF26-C037-2908-1CA0-66FE3E7FE6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635" y="179000"/>
            <a:ext cx="4680000" cy="65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CA8E25-5190-09DE-7DAA-EFD93DC059E3}"/>
              </a:ext>
            </a:extLst>
          </p:cNvPr>
          <p:cNvSpPr txBox="1"/>
          <p:nvPr/>
        </p:nvSpPr>
        <p:spPr>
          <a:xfrm>
            <a:off x="7077859" y="480060"/>
            <a:ext cx="4800600" cy="5632311"/>
          </a:xfrm>
          <a:prstGeom prst="rect">
            <a:avLst/>
          </a:prstGeom>
          <a:pattFill prst="pct90">
            <a:fgClr>
              <a:schemeClr val="accent3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/>
              <a:t>Hélène ARNAL</a:t>
            </a:r>
          </a:p>
          <a:p>
            <a:endParaRPr lang="fr-FR" b="1" dirty="0"/>
          </a:p>
          <a:p>
            <a:r>
              <a:rPr lang="fr-FR" b="1" dirty="0"/>
              <a:t>Expose au Musée d’Art brut de Montpellier</a:t>
            </a:r>
          </a:p>
          <a:p>
            <a:r>
              <a:rPr lang="fr-FR" b="1" dirty="0"/>
              <a:t>(Rue Beausoleil – quartier Beaux-Arts)</a:t>
            </a:r>
          </a:p>
          <a:p>
            <a:endParaRPr lang="fr-FR" b="1" dirty="0"/>
          </a:p>
          <a:p>
            <a:r>
              <a:rPr lang="fr-FR" b="1" dirty="0"/>
              <a:t> dans la salle exposition temporaire</a:t>
            </a:r>
          </a:p>
          <a:p>
            <a:r>
              <a:rPr lang="fr-FR" b="1" dirty="0"/>
              <a:t> du 3 Janvier au 30 Avril 2024</a:t>
            </a:r>
          </a:p>
          <a:p>
            <a:endParaRPr lang="fr-FR" b="1" dirty="0"/>
          </a:p>
          <a:p>
            <a:r>
              <a:rPr lang="fr-FR" b="1" dirty="0"/>
              <a:t>Peintre, Sculptrice – Plasticienne</a:t>
            </a:r>
          </a:p>
          <a:p>
            <a:endParaRPr lang="fr-FR" b="1" dirty="0"/>
          </a:p>
          <a:p>
            <a:r>
              <a:rPr lang="fr-FR" b="1" dirty="0"/>
              <a:t> dans son Atelier de Lansargues ( localité entre Montpellier et  Lunel, dans l’Hérault), elle brasse toutes les matières sur ces thèmes favoris (Sainte Sarah – Tauromachie- Toreros-</a:t>
            </a:r>
          </a:p>
          <a:p>
            <a:r>
              <a:rPr lang="fr-FR" b="1" dirty="0"/>
              <a:t>Voyages, la mer, les bateaux- les Andalouses ou les Gitanes, créatures mythologiques, personnages complexes…….</a:t>
            </a:r>
          </a:p>
          <a:p>
            <a:endParaRPr lang="fr-FR" b="1" dirty="0"/>
          </a:p>
          <a:p>
            <a:r>
              <a:rPr lang="fr-FR" b="1" dirty="0"/>
              <a:t>Monde créatif –peintures colorées</a:t>
            </a:r>
          </a:p>
          <a:p>
            <a:r>
              <a:rPr lang="fr-FR" b="1" dirty="0"/>
              <a:t>Sculptures joyeuses – et bas-reliefs.</a:t>
            </a:r>
          </a:p>
        </p:txBody>
      </p:sp>
    </p:spTree>
    <p:extLst>
      <p:ext uri="{BB962C8B-B14F-4D97-AF65-F5344CB8AC3E}">
        <p14:creationId xmlns:p14="http://schemas.microsoft.com/office/powerpoint/2010/main" val="40597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DC4280-7F10-6CC8-8445-BB45BBA66D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394" y="378750"/>
            <a:ext cx="7947212" cy="5960409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2CD823-4D8C-DF7A-B4A7-F09D8FED781B}"/>
              </a:ext>
            </a:extLst>
          </p:cNvPr>
          <p:cNvSpPr txBox="1"/>
          <p:nvPr/>
        </p:nvSpPr>
        <p:spPr>
          <a:xfrm>
            <a:off x="2291379" y="6339159"/>
            <a:ext cx="8304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d’Art Brut de Montpellier – Quartier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204288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730D3B0-9BEF-970A-A898-935CF8D29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856" y="333375"/>
            <a:ext cx="4000500" cy="6191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016F890-F8A2-8C3D-D5B6-F3BAA8685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3494" y="333375"/>
            <a:ext cx="4438650" cy="6191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20A2102-8352-24F1-44AC-3EDA989E6EFE}"/>
              </a:ext>
            </a:extLst>
          </p:cNvPr>
          <p:cNvSpPr txBox="1"/>
          <p:nvPr/>
        </p:nvSpPr>
        <p:spPr>
          <a:xfrm>
            <a:off x="4881282" y="3536576"/>
            <a:ext cx="1869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NICHES</a:t>
            </a:r>
          </a:p>
        </p:txBody>
      </p:sp>
    </p:spTree>
    <p:extLst>
      <p:ext uri="{BB962C8B-B14F-4D97-AF65-F5344CB8AC3E}">
        <p14:creationId xmlns:p14="http://schemas.microsoft.com/office/powerpoint/2010/main" val="63633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2DA794-9DA1-FF5F-8820-6B2CBEF85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2850" y="333375"/>
            <a:ext cx="4686300" cy="6191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2122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28735C-1175-744A-7CB9-1CC165A24E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881" y="318590"/>
            <a:ext cx="3682069" cy="6271164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E9A480C-388F-5E75-B9DC-352286AE3E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328" y="318590"/>
            <a:ext cx="4505651" cy="622082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9251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362FBC-0E9F-38EF-78D1-C58B8BAE8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361" y="435628"/>
            <a:ext cx="4144668" cy="598674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5ADD46-3884-6086-9973-753DB9E84E3A}"/>
              </a:ext>
            </a:extLst>
          </p:cNvPr>
          <p:cNvSpPr txBox="1"/>
          <p:nvPr/>
        </p:nvSpPr>
        <p:spPr>
          <a:xfrm>
            <a:off x="1649954" y="6450994"/>
            <a:ext cx="255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Acrobaties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13240EC-75C3-A3D2-6AF1-D504256B16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1339" y="359149"/>
            <a:ext cx="4172300" cy="598674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22EA34-A988-BC8E-062E-EDACB0034607}"/>
              </a:ext>
            </a:extLst>
          </p:cNvPr>
          <p:cNvSpPr txBox="1"/>
          <p:nvPr/>
        </p:nvSpPr>
        <p:spPr>
          <a:xfrm>
            <a:off x="7857116" y="6345892"/>
            <a:ext cx="3142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Rumba des pinceaux</a:t>
            </a:r>
          </a:p>
        </p:txBody>
      </p:sp>
    </p:spTree>
    <p:extLst>
      <p:ext uri="{BB962C8B-B14F-4D97-AF65-F5344CB8AC3E}">
        <p14:creationId xmlns:p14="http://schemas.microsoft.com/office/powerpoint/2010/main" val="396178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89E550B-FA67-8891-25F5-0599E1C68F8F}"/>
              </a:ext>
            </a:extLst>
          </p:cNvPr>
          <p:cNvSpPr txBox="1"/>
          <p:nvPr/>
        </p:nvSpPr>
        <p:spPr>
          <a:xfrm>
            <a:off x="9062645" y="4300369"/>
            <a:ext cx="2474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Cape d’apparat</a:t>
            </a:r>
          </a:p>
          <a:p>
            <a:r>
              <a:rPr lang="fr-FR" sz="2400" b="1" dirty="0"/>
              <a:t>Hélène ARNAL</a:t>
            </a:r>
            <a:endParaRPr lang="fr-FR" b="1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CBDBC88-BDED-1B14-5914-3D3D852A5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3695" y="653399"/>
            <a:ext cx="7206573" cy="54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6783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7738BF-BBB2-EEEF-5D4D-A385A59D06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673" y="292037"/>
            <a:ext cx="7452000" cy="62739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7A8DBF-806F-8DA7-FBE0-7F465F1AF8DC}"/>
              </a:ext>
            </a:extLst>
          </p:cNvPr>
          <p:cNvSpPr txBox="1"/>
          <p:nvPr/>
        </p:nvSpPr>
        <p:spPr>
          <a:xfrm>
            <a:off x="803238" y="4903470"/>
            <a:ext cx="2810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Lunettes noires</a:t>
            </a:r>
          </a:p>
        </p:txBody>
      </p:sp>
    </p:spTree>
    <p:extLst>
      <p:ext uri="{BB962C8B-B14F-4D97-AF65-F5344CB8AC3E}">
        <p14:creationId xmlns:p14="http://schemas.microsoft.com/office/powerpoint/2010/main" val="340360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39A3785-DDA2-9221-76B4-3725A758FE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748" y="190500"/>
            <a:ext cx="2800328" cy="6385112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081052C-E5EA-D742-656D-DF3354CFEE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570" y="263898"/>
            <a:ext cx="2762682" cy="623831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517BE40-AE3D-8348-9AC1-264C1C882BB0}"/>
              </a:ext>
            </a:extLst>
          </p:cNvPr>
          <p:cNvSpPr txBox="1"/>
          <p:nvPr/>
        </p:nvSpPr>
        <p:spPr>
          <a:xfrm>
            <a:off x="5165888" y="3383055"/>
            <a:ext cx="2762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TETES</a:t>
            </a:r>
          </a:p>
          <a:p>
            <a:r>
              <a:rPr lang="fr-FR" sz="2400" b="1" dirty="0"/>
              <a:t> BABOUCHES</a:t>
            </a:r>
          </a:p>
        </p:txBody>
      </p:sp>
    </p:spTree>
    <p:extLst>
      <p:ext uri="{BB962C8B-B14F-4D97-AF65-F5344CB8AC3E}">
        <p14:creationId xmlns:p14="http://schemas.microsoft.com/office/powerpoint/2010/main" val="404646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F803CB-CD6F-DEF3-FB11-E1EBA391B4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7559" y="333375"/>
            <a:ext cx="6324600" cy="6191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CB3DDB0-E640-A9E8-87CA-18183165BD0C}"/>
              </a:ext>
            </a:extLst>
          </p:cNvPr>
          <p:cNvSpPr txBox="1"/>
          <p:nvPr/>
        </p:nvSpPr>
        <p:spPr>
          <a:xfrm>
            <a:off x="8814547" y="4285578"/>
            <a:ext cx="29045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Cape d’apparat</a:t>
            </a:r>
          </a:p>
          <a:p>
            <a:endParaRPr lang="fr-FR" sz="2400" b="1" dirty="0"/>
          </a:p>
          <a:p>
            <a:r>
              <a:rPr lang="fr-FR" sz="2400" b="1" dirty="0"/>
              <a:t> Hélène Arnal</a:t>
            </a:r>
          </a:p>
        </p:txBody>
      </p:sp>
    </p:spTree>
    <p:extLst>
      <p:ext uri="{BB962C8B-B14F-4D97-AF65-F5344CB8AC3E}">
        <p14:creationId xmlns:p14="http://schemas.microsoft.com/office/powerpoint/2010/main" val="88734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14A2F0-7B55-51DB-9E7A-D99D9570F6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000" y="172134"/>
            <a:ext cx="5760000" cy="651373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380414-D747-2B26-EFDC-77CD10E650DB}"/>
              </a:ext>
            </a:extLst>
          </p:cNvPr>
          <p:cNvSpPr txBox="1"/>
          <p:nvPr/>
        </p:nvSpPr>
        <p:spPr>
          <a:xfrm>
            <a:off x="9717741" y="4935070"/>
            <a:ext cx="24742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Quai d’Alger</a:t>
            </a:r>
          </a:p>
        </p:txBody>
      </p:sp>
    </p:spTree>
    <p:extLst>
      <p:ext uri="{BB962C8B-B14F-4D97-AF65-F5344CB8AC3E}">
        <p14:creationId xmlns:p14="http://schemas.microsoft.com/office/powerpoint/2010/main" val="157402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9AE406-8325-D43E-9878-1D3DD0012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395287"/>
            <a:ext cx="7620000" cy="60674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9ABCF30-1AF5-4FFA-14FC-CCF6E958719E}"/>
              </a:ext>
            </a:extLst>
          </p:cNvPr>
          <p:cNvSpPr txBox="1"/>
          <p:nvPr/>
        </p:nvSpPr>
        <p:spPr>
          <a:xfrm>
            <a:off x="283846" y="4286712"/>
            <a:ext cx="60979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Maquillage de Lolita</a:t>
            </a:r>
          </a:p>
        </p:txBody>
      </p:sp>
    </p:spTree>
    <p:extLst>
      <p:ext uri="{BB962C8B-B14F-4D97-AF65-F5344CB8AC3E}">
        <p14:creationId xmlns:p14="http://schemas.microsoft.com/office/powerpoint/2010/main" val="64212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788876-150F-FF3A-FFC5-A88272416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401" y="571500"/>
            <a:ext cx="4629150" cy="5715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99931-47A6-BBC4-3544-5CC54991372A}"/>
              </a:ext>
            </a:extLst>
          </p:cNvPr>
          <p:cNvSpPr txBox="1"/>
          <p:nvPr/>
        </p:nvSpPr>
        <p:spPr>
          <a:xfrm>
            <a:off x="8329108" y="4347434"/>
            <a:ext cx="290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Bas-relief</a:t>
            </a:r>
          </a:p>
          <a:p>
            <a:r>
              <a:rPr lang="fr-FR" sz="2400" b="1" dirty="0"/>
              <a:t>Collé-serré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899846-0B45-F642-BD3F-FE9C63CC686D}"/>
              </a:ext>
            </a:extLst>
          </p:cNvPr>
          <p:cNvSpPr txBox="1"/>
          <p:nvPr/>
        </p:nvSpPr>
        <p:spPr>
          <a:xfrm>
            <a:off x="7812741" y="1715645"/>
            <a:ext cx="3012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BAS - RELIEFS</a:t>
            </a:r>
          </a:p>
        </p:txBody>
      </p:sp>
    </p:spTree>
    <p:extLst>
      <p:ext uri="{BB962C8B-B14F-4D97-AF65-F5344CB8AC3E}">
        <p14:creationId xmlns:p14="http://schemas.microsoft.com/office/powerpoint/2010/main" val="22680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33DEE5-7D17-69F8-15C5-41F6D542B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709612"/>
            <a:ext cx="9525000" cy="543877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9796D6-3C5E-7133-C32F-917BF52D7887}"/>
              </a:ext>
            </a:extLst>
          </p:cNvPr>
          <p:cNvSpPr txBox="1"/>
          <p:nvPr/>
        </p:nvSpPr>
        <p:spPr>
          <a:xfrm>
            <a:off x="4468458" y="6173049"/>
            <a:ext cx="4397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Bas-relief    les fanfarons</a:t>
            </a:r>
          </a:p>
        </p:txBody>
      </p:sp>
    </p:spTree>
    <p:extLst>
      <p:ext uri="{BB962C8B-B14F-4D97-AF65-F5344CB8AC3E}">
        <p14:creationId xmlns:p14="http://schemas.microsoft.com/office/powerpoint/2010/main" val="206100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06831E-E243-9A56-4045-1BC1C88187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7012" y="571500"/>
            <a:ext cx="6657975" cy="5715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10F6F-93BB-39D8-7A9A-7B05B0873A1C}"/>
              </a:ext>
            </a:extLst>
          </p:cNvPr>
          <p:cNvSpPr txBox="1"/>
          <p:nvPr/>
        </p:nvSpPr>
        <p:spPr>
          <a:xfrm>
            <a:off x="9628094" y="4598894"/>
            <a:ext cx="21918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Folie verte</a:t>
            </a:r>
          </a:p>
          <a:p>
            <a:endParaRPr lang="fr-FR" dirty="0"/>
          </a:p>
          <a:p>
            <a:r>
              <a:rPr lang="fr-FR" dirty="0"/>
              <a:t>Bas- relief</a:t>
            </a:r>
          </a:p>
        </p:txBody>
      </p:sp>
    </p:spTree>
    <p:extLst>
      <p:ext uri="{BB962C8B-B14F-4D97-AF65-F5344CB8AC3E}">
        <p14:creationId xmlns:p14="http://schemas.microsoft.com/office/powerpoint/2010/main" val="152745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446392-541E-E38E-5973-C8D943F3B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662" y="642937"/>
            <a:ext cx="6667500" cy="557212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746976-995A-3032-619B-F9ED2E05B189}"/>
              </a:ext>
            </a:extLst>
          </p:cNvPr>
          <p:cNvSpPr txBox="1"/>
          <p:nvPr/>
        </p:nvSpPr>
        <p:spPr>
          <a:xfrm>
            <a:off x="9078782" y="3908388"/>
            <a:ext cx="25549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Sarah encadrée</a:t>
            </a:r>
          </a:p>
          <a:p>
            <a:endParaRPr lang="fr-FR" dirty="0"/>
          </a:p>
          <a:p>
            <a:r>
              <a:rPr lang="fr-FR" sz="2400" b="1" dirty="0"/>
              <a:t>Bas-relief</a:t>
            </a:r>
          </a:p>
        </p:txBody>
      </p:sp>
    </p:spTree>
    <p:extLst>
      <p:ext uri="{BB962C8B-B14F-4D97-AF65-F5344CB8AC3E}">
        <p14:creationId xmlns:p14="http://schemas.microsoft.com/office/powerpoint/2010/main" val="83303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5CA459-E097-D18E-3FA8-F5087369DB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290513"/>
            <a:ext cx="6871447" cy="566035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53C941-2D63-8923-BEAE-24371AAE07E2}"/>
              </a:ext>
            </a:extLst>
          </p:cNvPr>
          <p:cNvSpPr txBox="1"/>
          <p:nvPr/>
        </p:nvSpPr>
        <p:spPr>
          <a:xfrm>
            <a:off x="3281082" y="6225988"/>
            <a:ext cx="4787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Bas-reliefs – périples lointains</a:t>
            </a:r>
          </a:p>
        </p:txBody>
      </p:sp>
    </p:spTree>
    <p:extLst>
      <p:ext uri="{BB962C8B-B14F-4D97-AF65-F5344CB8AC3E}">
        <p14:creationId xmlns:p14="http://schemas.microsoft.com/office/powerpoint/2010/main" val="40055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B1109C-F9B9-3385-2783-04B9DB97C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325" y="576262"/>
            <a:ext cx="4705350" cy="570547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36A91D-72D9-1FAE-9FE6-DECCA3241F0A}"/>
              </a:ext>
            </a:extLst>
          </p:cNvPr>
          <p:cNvSpPr txBox="1"/>
          <p:nvPr/>
        </p:nvSpPr>
        <p:spPr>
          <a:xfrm>
            <a:off x="8921451" y="4282888"/>
            <a:ext cx="26087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Bas-relief</a:t>
            </a:r>
          </a:p>
          <a:p>
            <a:endParaRPr lang="fr-FR" sz="2400" b="1" dirty="0"/>
          </a:p>
          <a:p>
            <a:r>
              <a:rPr lang="fr-FR" sz="2400" b="1" dirty="0"/>
              <a:t>Bibendum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8937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8D2038-FF30-0F9F-699C-2F4309C5E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13229"/>
            <a:ext cx="7620000" cy="55626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4854B8-EC79-9EE3-DF91-82689C9E32F5}"/>
              </a:ext>
            </a:extLst>
          </p:cNvPr>
          <p:cNvSpPr txBox="1"/>
          <p:nvPr/>
        </p:nvSpPr>
        <p:spPr>
          <a:xfrm>
            <a:off x="4518212" y="6239435"/>
            <a:ext cx="42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Vivement l’été    Bas-relief</a:t>
            </a:r>
          </a:p>
        </p:txBody>
      </p:sp>
    </p:spTree>
    <p:extLst>
      <p:ext uri="{BB962C8B-B14F-4D97-AF65-F5344CB8AC3E}">
        <p14:creationId xmlns:p14="http://schemas.microsoft.com/office/powerpoint/2010/main" val="284258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D3F693-6DB5-BB0E-9AB0-8898C43E1E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7709" y="639158"/>
            <a:ext cx="8036582" cy="557968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680C74-07E0-2481-900C-D9F1D69F41F3}"/>
              </a:ext>
            </a:extLst>
          </p:cNvPr>
          <p:cNvSpPr txBox="1"/>
          <p:nvPr/>
        </p:nvSpPr>
        <p:spPr>
          <a:xfrm>
            <a:off x="4397188" y="6358779"/>
            <a:ext cx="548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 – relief        Adam et Eve</a:t>
            </a:r>
          </a:p>
        </p:txBody>
      </p:sp>
    </p:spTree>
    <p:extLst>
      <p:ext uri="{BB962C8B-B14F-4D97-AF65-F5344CB8AC3E}">
        <p14:creationId xmlns:p14="http://schemas.microsoft.com/office/powerpoint/2010/main" val="102417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886F74-168B-29C0-D75E-A47A4FEBE1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47725"/>
            <a:ext cx="7620000" cy="51625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E2299D-A8EF-C059-A28E-B3B2AE0D1AE9}"/>
              </a:ext>
            </a:extLst>
          </p:cNvPr>
          <p:cNvSpPr txBox="1"/>
          <p:nvPr/>
        </p:nvSpPr>
        <p:spPr>
          <a:xfrm>
            <a:off x="4863129" y="6128497"/>
            <a:ext cx="4370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Bas-relief   Musique</a:t>
            </a:r>
          </a:p>
        </p:txBody>
      </p:sp>
    </p:spTree>
    <p:extLst>
      <p:ext uri="{BB962C8B-B14F-4D97-AF65-F5344CB8AC3E}">
        <p14:creationId xmlns:p14="http://schemas.microsoft.com/office/powerpoint/2010/main" val="222125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B9676E-E0EB-5766-D451-74D385672A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5360" y="284376"/>
            <a:ext cx="4797798" cy="6289248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96D8D0-9AA1-DBA6-FFEA-487F70213ACA}"/>
              </a:ext>
            </a:extLst>
          </p:cNvPr>
          <p:cNvSpPr txBox="1"/>
          <p:nvPr/>
        </p:nvSpPr>
        <p:spPr>
          <a:xfrm>
            <a:off x="7179385" y="4074459"/>
            <a:ext cx="4034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Cléopâtre</a:t>
            </a:r>
          </a:p>
          <a:p>
            <a:endParaRPr lang="fr-FR" sz="2400" b="1" dirty="0"/>
          </a:p>
          <a:p>
            <a:r>
              <a:rPr lang="fr-FR" sz="2400" b="1" dirty="0"/>
              <a:t>Bas-relief</a:t>
            </a:r>
          </a:p>
        </p:txBody>
      </p:sp>
    </p:spTree>
    <p:extLst>
      <p:ext uri="{BB962C8B-B14F-4D97-AF65-F5344CB8AC3E}">
        <p14:creationId xmlns:p14="http://schemas.microsoft.com/office/powerpoint/2010/main" val="195487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88D477-AA4A-D057-B2D7-5D4A6743A5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408" y="412786"/>
            <a:ext cx="4464000" cy="603242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858466-A8E2-6A1F-C833-BF27216905D4}"/>
              </a:ext>
            </a:extLst>
          </p:cNvPr>
          <p:cNvSpPr txBox="1"/>
          <p:nvPr/>
        </p:nvSpPr>
        <p:spPr>
          <a:xfrm>
            <a:off x="2027144" y="4808668"/>
            <a:ext cx="4356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plongeuse  - bas-relief</a:t>
            </a:r>
          </a:p>
        </p:txBody>
      </p:sp>
    </p:spTree>
    <p:extLst>
      <p:ext uri="{BB962C8B-B14F-4D97-AF65-F5344CB8AC3E}">
        <p14:creationId xmlns:p14="http://schemas.microsoft.com/office/powerpoint/2010/main" val="1648081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EA2505-DBC6-AE7C-78F9-B1C9EDAE35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347662"/>
            <a:ext cx="4762500" cy="616267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45230E-7159-3D19-21C3-4842939DC5C8}"/>
              </a:ext>
            </a:extLst>
          </p:cNvPr>
          <p:cNvSpPr txBox="1"/>
          <p:nvPr/>
        </p:nvSpPr>
        <p:spPr>
          <a:xfrm>
            <a:off x="9273989" y="4287595"/>
            <a:ext cx="29180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Roxane</a:t>
            </a:r>
          </a:p>
          <a:p>
            <a:endParaRPr lang="fr-FR" sz="2400" b="1" dirty="0"/>
          </a:p>
          <a:p>
            <a:r>
              <a:rPr lang="fr-FR" sz="2400" b="1" dirty="0"/>
              <a:t>Bas-relief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91030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C8FB68-8144-2857-CA3C-E1900FE9B5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311" y="485775"/>
            <a:ext cx="7620000" cy="58864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D2A93B-A4D6-ACAE-FF29-01F03E7B0D71}"/>
              </a:ext>
            </a:extLst>
          </p:cNvPr>
          <p:cNvSpPr txBox="1"/>
          <p:nvPr/>
        </p:nvSpPr>
        <p:spPr>
          <a:xfrm>
            <a:off x="554253" y="3680943"/>
            <a:ext cx="31600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 de fumée sans feu</a:t>
            </a:r>
          </a:p>
          <a:p>
            <a:endParaRPr lang="fr-FR" sz="2400" b="1" dirty="0"/>
          </a:p>
          <a:p>
            <a:r>
              <a:rPr lang="fr-FR" sz="2400" b="1" dirty="0"/>
              <a:t>Bas-relief</a:t>
            </a:r>
          </a:p>
        </p:txBody>
      </p:sp>
    </p:spTree>
    <p:extLst>
      <p:ext uri="{BB962C8B-B14F-4D97-AF65-F5344CB8AC3E}">
        <p14:creationId xmlns:p14="http://schemas.microsoft.com/office/powerpoint/2010/main" val="181576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28D9C-23F7-ADB7-DFD4-DF316FC019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0333" y="763120"/>
            <a:ext cx="5346700" cy="56007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F69783E-8C1D-6D78-28D2-906D761846BE}"/>
              </a:ext>
            </a:extLst>
          </p:cNvPr>
          <p:cNvSpPr txBox="1"/>
          <p:nvPr/>
        </p:nvSpPr>
        <p:spPr>
          <a:xfrm>
            <a:off x="8004884" y="4428601"/>
            <a:ext cx="3402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vie est une Féria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E7EB6F9-BE02-BB92-A993-1E0DD697D70A}"/>
              </a:ext>
            </a:extLst>
          </p:cNvPr>
          <p:cNvSpPr txBox="1"/>
          <p:nvPr/>
        </p:nvSpPr>
        <p:spPr>
          <a:xfrm>
            <a:off x="7924352" y="1967735"/>
            <a:ext cx="3402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REGIONALES</a:t>
            </a:r>
          </a:p>
        </p:txBody>
      </p:sp>
    </p:spTree>
    <p:extLst>
      <p:ext uri="{BB962C8B-B14F-4D97-AF65-F5344CB8AC3E}">
        <p14:creationId xmlns:p14="http://schemas.microsoft.com/office/powerpoint/2010/main" val="77964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BFA4F3-2E6F-0A15-0458-74B377C3E5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779" y="351491"/>
            <a:ext cx="4929241" cy="6170333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0CF937-755B-D56E-FBE6-B3D0E278A4D4}"/>
              </a:ext>
            </a:extLst>
          </p:cNvPr>
          <p:cNvSpPr txBox="1"/>
          <p:nvPr/>
        </p:nvSpPr>
        <p:spPr>
          <a:xfrm>
            <a:off x="7583469" y="4056306"/>
            <a:ext cx="356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Sarah – la Vierge Noire</a:t>
            </a:r>
          </a:p>
        </p:txBody>
      </p:sp>
    </p:spTree>
    <p:extLst>
      <p:ext uri="{BB962C8B-B14F-4D97-AF65-F5344CB8AC3E}">
        <p14:creationId xmlns:p14="http://schemas.microsoft.com/office/powerpoint/2010/main" val="101896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885DDE-7309-5538-032B-8BDBF759E7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2106" y="190192"/>
            <a:ext cx="3295298" cy="6477615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DD9DAC-F5DD-BB25-F867-B23608AAD8AD}"/>
              </a:ext>
            </a:extLst>
          </p:cNvPr>
          <p:cNvSpPr txBox="1"/>
          <p:nvPr/>
        </p:nvSpPr>
        <p:spPr>
          <a:xfrm>
            <a:off x="7081894" y="4078493"/>
            <a:ext cx="37786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Torero</a:t>
            </a:r>
          </a:p>
          <a:p>
            <a:r>
              <a:rPr lang="fr-FR" sz="2400" b="1" dirty="0"/>
              <a:t> vu par Hélène Arnal</a:t>
            </a:r>
          </a:p>
        </p:txBody>
      </p:sp>
    </p:spTree>
    <p:extLst>
      <p:ext uri="{BB962C8B-B14F-4D97-AF65-F5344CB8AC3E}">
        <p14:creationId xmlns:p14="http://schemas.microsoft.com/office/powerpoint/2010/main" val="30297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8F763D0-1C80-194F-26C7-C395DEF7C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3130" y="709612"/>
            <a:ext cx="7620000" cy="543877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3726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34F632-B7C9-BA16-83CC-C1E75D228B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1791" y="685800"/>
            <a:ext cx="6667500" cy="54864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768AF9-8B20-CC2C-A0E7-835D8FA389D4}"/>
              </a:ext>
            </a:extLst>
          </p:cNvPr>
          <p:cNvSpPr txBox="1"/>
          <p:nvPr/>
        </p:nvSpPr>
        <p:spPr>
          <a:xfrm>
            <a:off x="5561030" y="6172200"/>
            <a:ext cx="4588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selon Hélène Arnal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09E853B-0299-E241-00A6-332E6523CE91}"/>
              </a:ext>
            </a:extLst>
          </p:cNvPr>
          <p:cNvSpPr txBox="1"/>
          <p:nvPr/>
        </p:nvSpPr>
        <p:spPr>
          <a:xfrm>
            <a:off x="1197908" y="3429000"/>
            <a:ext cx="2823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ORIGINALES…</a:t>
            </a:r>
          </a:p>
        </p:txBody>
      </p:sp>
    </p:spTree>
    <p:extLst>
      <p:ext uri="{BB962C8B-B14F-4D97-AF65-F5344CB8AC3E}">
        <p14:creationId xmlns:p14="http://schemas.microsoft.com/office/powerpoint/2010/main" val="1546216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5C0FFB-2F6D-F1B9-AD6B-E24B1FADAA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720" y="369000"/>
            <a:ext cx="6399768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1B828F-1CBF-1979-47AD-5EE5B3EB1EFE}"/>
              </a:ext>
            </a:extLst>
          </p:cNvPr>
          <p:cNvSpPr txBox="1"/>
          <p:nvPr/>
        </p:nvSpPr>
        <p:spPr>
          <a:xfrm>
            <a:off x="9479280" y="4347434"/>
            <a:ext cx="1963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Hors cadre</a:t>
            </a:r>
          </a:p>
        </p:txBody>
      </p:sp>
    </p:spTree>
    <p:extLst>
      <p:ext uri="{BB962C8B-B14F-4D97-AF65-F5344CB8AC3E}">
        <p14:creationId xmlns:p14="http://schemas.microsoft.com/office/powerpoint/2010/main" val="193663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3803CF7-8A24-F840-E7BD-287EDC373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950" y="333375"/>
            <a:ext cx="6134100" cy="6191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1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7CB292-D08D-A16F-4B86-B362EFB34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661987"/>
            <a:ext cx="7620000" cy="5534025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D2F171-7391-3AAE-CC08-5AFE70D4A88E}"/>
              </a:ext>
            </a:extLst>
          </p:cNvPr>
          <p:cNvSpPr txBox="1"/>
          <p:nvPr/>
        </p:nvSpPr>
        <p:spPr>
          <a:xfrm>
            <a:off x="5438063" y="6196012"/>
            <a:ext cx="29852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en goguette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09935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722BA3-3082-E880-09D9-372A1AC4D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389572"/>
            <a:ext cx="7620000" cy="589597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09870C-2541-4896-2BCA-3A8C64A80D2E}"/>
              </a:ext>
            </a:extLst>
          </p:cNvPr>
          <p:cNvSpPr txBox="1"/>
          <p:nvPr/>
        </p:nvSpPr>
        <p:spPr>
          <a:xfrm>
            <a:off x="5374789" y="6285547"/>
            <a:ext cx="3025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Jongleur</a:t>
            </a:r>
          </a:p>
        </p:txBody>
      </p:sp>
    </p:spTree>
    <p:extLst>
      <p:ext uri="{BB962C8B-B14F-4D97-AF65-F5344CB8AC3E}">
        <p14:creationId xmlns:p14="http://schemas.microsoft.com/office/powerpoint/2010/main" val="208813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F0FC6B7-5076-8574-5E40-FDDCCC805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457" y="189000"/>
            <a:ext cx="6591085" cy="648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3609291-A9D8-0614-0A4C-BC589051F0DA}"/>
              </a:ext>
            </a:extLst>
          </p:cNvPr>
          <p:cNvSpPr txBox="1"/>
          <p:nvPr/>
        </p:nvSpPr>
        <p:spPr>
          <a:xfrm>
            <a:off x="1070386" y="4438202"/>
            <a:ext cx="2339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Grisette</a:t>
            </a:r>
          </a:p>
        </p:txBody>
      </p:sp>
    </p:spTree>
    <p:extLst>
      <p:ext uri="{BB962C8B-B14F-4D97-AF65-F5344CB8AC3E}">
        <p14:creationId xmlns:p14="http://schemas.microsoft.com/office/powerpoint/2010/main" val="418955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FD00FC-13B1-43DE-7859-28B5406529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3064" y="455799"/>
            <a:ext cx="4162481" cy="5946402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0DDEC-779B-5523-4689-52D5040EB0C3}"/>
              </a:ext>
            </a:extLst>
          </p:cNvPr>
          <p:cNvSpPr txBox="1"/>
          <p:nvPr/>
        </p:nvSpPr>
        <p:spPr>
          <a:xfrm>
            <a:off x="1710298" y="4126902"/>
            <a:ext cx="3523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Voir en rose ou rouge</a:t>
            </a:r>
          </a:p>
        </p:txBody>
      </p:sp>
    </p:spTree>
    <p:extLst>
      <p:ext uri="{BB962C8B-B14F-4D97-AF65-F5344CB8AC3E}">
        <p14:creationId xmlns:p14="http://schemas.microsoft.com/office/powerpoint/2010/main" val="47798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01255A-BB26-1DAF-DF05-2200D26A10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0505" y="279000"/>
            <a:ext cx="6407998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C59F03-69AA-E233-3E77-2D72B8E6685F}"/>
              </a:ext>
            </a:extLst>
          </p:cNvPr>
          <p:cNvSpPr txBox="1"/>
          <p:nvPr/>
        </p:nvSpPr>
        <p:spPr>
          <a:xfrm>
            <a:off x="9025666" y="4487284"/>
            <a:ext cx="2191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 tourne</a:t>
            </a:r>
          </a:p>
        </p:txBody>
      </p:sp>
    </p:spTree>
    <p:extLst>
      <p:ext uri="{BB962C8B-B14F-4D97-AF65-F5344CB8AC3E}">
        <p14:creationId xmlns:p14="http://schemas.microsoft.com/office/powerpoint/2010/main" val="9506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ADB217-9C4F-BFBD-D4E6-8E471EA47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525" y="333375"/>
            <a:ext cx="7600950" cy="619125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7872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50D167-3715-60AD-E2C7-FA40CF473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548" y="233348"/>
            <a:ext cx="6300000" cy="639130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355E12-098F-5A7C-0D3E-1D96E829CBF3}"/>
              </a:ext>
            </a:extLst>
          </p:cNvPr>
          <p:cNvSpPr txBox="1"/>
          <p:nvPr/>
        </p:nvSpPr>
        <p:spPr>
          <a:xfrm>
            <a:off x="9158538" y="4380107"/>
            <a:ext cx="1976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 beau petit</a:t>
            </a:r>
          </a:p>
        </p:txBody>
      </p:sp>
    </p:spTree>
    <p:extLst>
      <p:ext uri="{BB962C8B-B14F-4D97-AF65-F5344CB8AC3E}">
        <p14:creationId xmlns:p14="http://schemas.microsoft.com/office/powerpoint/2010/main" val="380668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52D3B5-FDBB-B522-299E-81CD2E87D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825" y="333375"/>
            <a:ext cx="7372350" cy="619125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A87F35-9D44-3087-7214-01D9F788EE13}"/>
              </a:ext>
            </a:extLst>
          </p:cNvPr>
          <p:cNvSpPr txBox="1"/>
          <p:nvPr/>
        </p:nvSpPr>
        <p:spPr>
          <a:xfrm>
            <a:off x="10243969" y="4277509"/>
            <a:ext cx="1788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Vert</a:t>
            </a:r>
          </a:p>
        </p:txBody>
      </p:sp>
    </p:spTree>
    <p:extLst>
      <p:ext uri="{BB962C8B-B14F-4D97-AF65-F5344CB8AC3E}">
        <p14:creationId xmlns:p14="http://schemas.microsoft.com/office/powerpoint/2010/main" val="11194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F4224D-C5A0-5557-3A57-9E3643DB98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518" y="270127"/>
            <a:ext cx="6408000" cy="631774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74722B-8308-7F87-8C13-E15ACD030821}"/>
              </a:ext>
            </a:extLst>
          </p:cNvPr>
          <p:cNvSpPr txBox="1"/>
          <p:nvPr/>
        </p:nvSpPr>
        <p:spPr>
          <a:xfrm>
            <a:off x="8799755" y="3991087"/>
            <a:ext cx="2460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anges</a:t>
            </a:r>
          </a:p>
        </p:txBody>
      </p:sp>
    </p:spTree>
    <p:extLst>
      <p:ext uri="{BB962C8B-B14F-4D97-AF65-F5344CB8AC3E}">
        <p14:creationId xmlns:p14="http://schemas.microsoft.com/office/powerpoint/2010/main" val="135612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46490F-C8C8-AE71-F3FA-F90A2DAF9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00062"/>
            <a:ext cx="7620000" cy="5857875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5074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erris dir="l"/>
      </p:transition>
    </mc:Choice>
    <mc:Fallback xmlns="">
      <p:transition spd="slow" advClick="0" advTm="9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AF8018-E00D-6D85-4A2C-1087E87EF4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015" y="289112"/>
            <a:ext cx="4666985" cy="6279776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52F142-130E-941F-2DD3-DB8839373277}"/>
              </a:ext>
            </a:extLst>
          </p:cNvPr>
          <p:cNvSpPr txBox="1"/>
          <p:nvPr/>
        </p:nvSpPr>
        <p:spPr>
          <a:xfrm>
            <a:off x="6738810" y="1354119"/>
            <a:ext cx="46669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Entrée du Musée d’Art Brut – Montpellier</a:t>
            </a:r>
          </a:p>
          <a:p>
            <a:endParaRPr lang="fr-FR" sz="2800" b="1" dirty="0"/>
          </a:p>
          <a:p>
            <a:r>
              <a:rPr lang="fr-FR" sz="2800" b="1" dirty="0"/>
              <a:t>Quartier des Beaux-Arts</a:t>
            </a:r>
          </a:p>
          <a:p>
            <a:endParaRPr lang="fr-FR" sz="2800" b="1" dirty="0"/>
          </a:p>
          <a:p>
            <a:r>
              <a:rPr lang="fr-FR" sz="2800" b="1" dirty="0"/>
              <a:t> rue de Beau Séjour</a:t>
            </a:r>
            <a:endParaRPr lang="fr-FR" b="1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35A5EBC-AC86-7DC8-A371-97E6436F4000}"/>
              </a:ext>
            </a:extLst>
          </p:cNvPr>
          <p:cNvSpPr txBox="1"/>
          <p:nvPr/>
        </p:nvSpPr>
        <p:spPr>
          <a:xfrm>
            <a:off x="6723305" y="289112"/>
            <a:ext cx="44234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Cimaises De Hélène Arnal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7398CB5-61DE-1D33-A853-CC6516E63C36}"/>
              </a:ext>
            </a:extLst>
          </p:cNvPr>
          <p:cNvSpPr txBox="1"/>
          <p:nvPr/>
        </p:nvSpPr>
        <p:spPr>
          <a:xfrm>
            <a:off x="6883457" y="4394975"/>
            <a:ext cx="5452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43185EB-C3B0-8149-7EE5-C8E88C13647E}"/>
              </a:ext>
            </a:extLst>
          </p:cNvPr>
          <p:cNvSpPr txBox="1"/>
          <p:nvPr/>
        </p:nvSpPr>
        <p:spPr>
          <a:xfrm>
            <a:off x="8305800" y="5149551"/>
            <a:ext cx="3566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51789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>
            <p:snd r:embed="rId2" name="Lorchestre de Raymond Lefèvre La sonate en ut majeur de Mozart.wav"/>
          </p:stSnd>
        </p:sndAc>
      </p:transition>
    </mc:Choice>
    <mc:Fallback>
      <p:transition spd="slow" advClick="0" advTm="9000">
        <p:fade/>
        <p:sndAc>
          <p:stSnd>
            <p:snd r:embed="rId2" name="Lorchestre de Raymond Lefèvre La sonate en ut majeur de Moz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271</Words>
  <Application>Microsoft Office PowerPoint</Application>
  <PresentationFormat>Grand écran</PresentationFormat>
  <Paragraphs>83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9</cp:revision>
  <dcterms:created xsi:type="dcterms:W3CDTF">2024-01-21T13:45:16Z</dcterms:created>
  <dcterms:modified xsi:type="dcterms:W3CDTF">2024-01-22T08:43:23Z</dcterms:modified>
</cp:coreProperties>
</file>