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8" r:id="rId3"/>
    <p:sldId id="289" r:id="rId4"/>
    <p:sldId id="270" r:id="rId5"/>
    <p:sldId id="258" r:id="rId6"/>
    <p:sldId id="259" r:id="rId7"/>
    <p:sldId id="260" r:id="rId8"/>
    <p:sldId id="261" r:id="rId9"/>
    <p:sldId id="262" r:id="rId10"/>
    <p:sldId id="285" r:id="rId11"/>
    <p:sldId id="263" r:id="rId12"/>
    <p:sldId id="256" r:id="rId13"/>
    <p:sldId id="265" r:id="rId14"/>
    <p:sldId id="266" r:id="rId15"/>
    <p:sldId id="267" r:id="rId16"/>
    <p:sldId id="268" r:id="rId17"/>
    <p:sldId id="269" r:id="rId18"/>
    <p:sldId id="272" r:id="rId19"/>
    <p:sldId id="282" r:id="rId20"/>
    <p:sldId id="271" r:id="rId21"/>
    <p:sldId id="281" r:id="rId22"/>
    <p:sldId id="273" r:id="rId23"/>
    <p:sldId id="274" r:id="rId24"/>
    <p:sldId id="276" r:id="rId25"/>
    <p:sldId id="277" r:id="rId26"/>
    <p:sldId id="279" r:id="rId27"/>
    <p:sldId id="287" r:id="rId28"/>
    <p:sldId id="280" r:id="rId29"/>
    <p:sldId id="283" r:id="rId30"/>
    <p:sldId id="284" r:id="rId31"/>
    <p:sldId id="286" r:id="rId32"/>
    <p:sldId id="288" r:id="rId33"/>
    <p:sldId id="257" r:id="rId34"/>
    <p:sldId id="275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0F92BA-34EB-6947-D5CE-E7A929386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4943B97-9C53-7733-F5A7-C4DCB8A13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AFEB5B-C931-E9E1-CFB7-F32F6BD38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32922E-30CB-8A03-7A8E-56794EE86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4B22F0-E4E4-283F-2F43-BCE16516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7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1BDE0C-61A5-45E9-CD60-EA66AE124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222D76-D0B8-232E-DFED-419477CE3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3A628B-C6F6-A618-3FE3-BDC2BC12B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B061D0-85C7-9939-66C8-28466ADF5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9B0507-958D-D7C3-688B-CBFBAD471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97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266E4-53EA-8AF9-12EB-21F2207BD9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A344A7-61F2-7B5F-B65E-489F12522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2E4DFD-AB1E-1C27-78A9-494C3D0A4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59F75A-9348-D86F-EC61-830FD782F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26E5A1-FD96-C474-1702-C2E228C22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93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23866-B422-3F5A-88D2-9B135D7D3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3E47F9-54B9-56ED-3C47-FF915EBF37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D01271-A58D-3CFA-B8E8-567AF5DB1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3BA86B-C4F7-5E38-BFF6-35F5279F1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F536C2F-8695-C5F2-FB6D-F858662B1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4B96F8-4AF2-D147-9FA0-2C6632CFB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93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7A88F6-61F8-0B53-FBB5-2E2DE768D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CC3CF42-290E-83C1-CBF2-9BF80F2EC3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3F7981-56E1-09C4-B476-C46CD0012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BB069D-D401-F097-86D8-C128F9040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747E345-6B3B-FBB0-1BC1-D4E2B243C4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ED09DCC-6B46-69E9-81EF-55E780ACE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9F1BF50-654C-E74F-EBB7-4AA610E25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008A825-ED48-E22B-3810-877DE6384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83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08B0CE-07A3-1CC7-BD8A-56E1626C4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2FD542-FBAC-7A21-A260-1DD8EE28B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8AE617-D995-E5B3-AED2-AB3243968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6378651-4CD6-C811-AC2A-EBCFB800C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0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9ABAD5-B9FF-F02D-AE45-65AE68A69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F29A67E-A643-C9F2-EFEA-FEFD46B31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5504578-9FEE-8014-44AF-D0C31A0C1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86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A374D-D2DC-BB53-AC7A-060DFDDCA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6286BA-BCE0-8D91-7FBC-BF9A6DA14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FF80BB-987D-F691-559B-A24137BF85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CFF99A-3BCB-F996-E3CC-56AC0E987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53EDF1-E5BC-5C7B-DC6A-933E71D60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9FBF9E-189E-DA72-4CBB-5E8FF8EE8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13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D91BD-B3EA-9CFF-F825-82A7339A4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E7CABF-403E-8354-97C5-8924774CF6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182C46-5744-D9D2-6E61-D0AAD7CB9C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A46A15-9CAE-BCC6-BABB-EACAE1699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EF3975-56FC-F753-E848-57043C6FB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569592-7D44-CBFF-FC0B-D330983DD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57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848837-2588-ED82-E32C-1F43F7B35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6D0252A-70E6-FD4F-384F-9EC43A987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AB896C-6973-65ED-97E0-504CFE478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264EF4-4F96-31F3-EDA9-AE259BF73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866191-C9B7-8730-85CD-F649F621B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0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4AAC3D-675A-4078-9F09-A897F9ECA2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5C4493-FB0F-819C-0789-2D057CC3C5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F32115-EB3A-0A4A-8817-B1B8C973E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13BEAA-53D5-B66B-93EC-E4A50D2EE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8A1B53-9C39-781A-CEF6-DCA90264C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12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9B69C74-4BC3-903D-25F3-BA573D11B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F51AEB-1294-7732-0C86-4E1976269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9BD210-DAEE-AF87-1225-A52DC2618E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CBC8E-5900-4692-B78C-B92984DDA459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AF58EE-E91E-8A14-FE76-DCCEA1A062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187B65-EF70-72AC-FAC0-DE0089F119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3D810-EFCC-4F33-858E-C88A210B67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389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EB15A8-4BAD-F795-97D8-4C421EF8A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47" y="1062204"/>
            <a:ext cx="9345706" cy="50277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6420B0-03CA-E434-E13A-D0D4CCD350A0}"/>
              </a:ext>
            </a:extLst>
          </p:cNvPr>
          <p:cNvSpPr/>
          <p:nvPr/>
        </p:nvSpPr>
        <p:spPr>
          <a:xfrm>
            <a:off x="2068643" y="194872"/>
            <a:ext cx="8109678" cy="1107996"/>
          </a:xfrm>
          <a:prstGeom prst="rect">
            <a:avLst/>
          </a:prstGeom>
          <a:noFill/>
          <a:scene3d>
            <a:camera prst="perspectiveRelaxed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PALAVAS LES FLOTS</a:t>
            </a:r>
            <a:endParaRPr lang="fr-FR" sz="6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FD59F3-DBB6-23A3-8AC5-34AF09B6B42B}"/>
              </a:ext>
            </a:extLst>
          </p:cNvPr>
          <p:cNvSpPr txBox="1"/>
          <p:nvPr/>
        </p:nvSpPr>
        <p:spPr>
          <a:xfrm>
            <a:off x="3771719" y="-79348"/>
            <a:ext cx="6351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Lorient Vous Propose </a:t>
            </a:r>
          </a:p>
        </p:txBody>
      </p:sp>
    </p:spTree>
    <p:extLst>
      <p:ext uri="{BB962C8B-B14F-4D97-AF65-F5344CB8AC3E}">
        <p14:creationId xmlns:p14="http://schemas.microsoft.com/office/powerpoint/2010/main" val="420183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ndAc>
          <p:stSnd>
            <p:snd r:embed="rId2" name="Most Popular Violin Covers Of Popular Songs 2020 Best Instrumental Violin Covers 2020.wav"/>
          </p:stSnd>
        </p:sndAc>
      </p:transition>
    </mc:Choice>
    <mc:Fallback xmlns="">
      <p:transition spd="slow" advClick="0" advTm="9000">
        <p:sndAc>
          <p:stSnd>
            <p:snd r:embed="rId4" name="Most Popular Violin Covers Of Popular Songs 2020 Best Instrumental Violin Covers 202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0301A1-6007-9CF3-06B7-52CB667EC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5" y="189224"/>
            <a:ext cx="5544000" cy="647955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AF5BE95-4658-4096-4F14-81F6177DE027}"/>
              </a:ext>
            </a:extLst>
          </p:cNvPr>
          <p:cNvSpPr txBox="1"/>
          <p:nvPr/>
        </p:nvSpPr>
        <p:spPr>
          <a:xfrm>
            <a:off x="6710082" y="5707762"/>
            <a:ext cx="502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Les Jumelages de la ville balnéaire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1CEE8BD-9DAE-8AAB-EF07-B3732528347A}"/>
              </a:ext>
            </a:extLst>
          </p:cNvPr>
          <p:cNvSpPr txBox="1"/>
          <p:nvPr/>
        </p:nvSpPr>
        <p:spPr>
          <a:xfrm>
            <a:off x="6710082" y="780906"/>
            <a:ext cx="49350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PALAVAS LES FLOTS</a:t>
            </a:r>
          </a:p>
          <a:p>
            <a:endParaRPr lang="fr-FR" sz="2000" b="1" dirty="0"/>
          </a:p>
          <a:p>
            <a:r>
              <a:rPr lang="fr-FR" sz="2000" b="1" dirty="0"/>
              <a:t>Localité balnéaire de l’Hérault dans le Golfe du Lion, sur la côte d’améthyste</a:t>
            </a:r>
          </a:p>
          <a:p>
            <a:endParaRPr lang="fr-FR" sz="2000" b="1" dirty="0"/>
          </a:p>
          <a:p>
            <a:r>
              <a:rPr lang="fr-FR" sz="2000" b="1" dirty="0"/>
              <a:t>Sites Natura 2000 avec les étangs du Grec et , de Méjean</a:t>
            </a:r>
          </a:p>
          <a:p>
            <a:endParaRPr lang="fr-FR" sz="2000" b="1" dirty="0"/>
          </a:p>
          <a:p>
            <a:r>
              <a:rPr lang="fr-FR" sz="2000" b="1" dirty="0"/>
              <a:t>Au sud à 10km de MONTPELLIER</a:t>
            </a:r>
          </a:p>
          <a:p>
            <a:endParaRPr lang="fr-FR" sz="2000" b="1" dirty="0"/>
          </a:p>
          <a:p>
            <a:r>
              <a:rPr lang="fr-FR" sz="2000" b="1" dirty="0"/>
              <a:t>Port – canal de pêche</a:t>
            </a:r>
          </a:p>
          <a:p>
            <a:r>
              <a:rPr lang="fr-FR" sz="2000" b="1" dirty="0"/>
              <a:t>Plages de sable fin</a:t>
            </a:r>
          </a:p>
          <a:p>
            <a:r>
              <a:rPr lang="fr-FR" sz="2000" b="1" dirty="0"/>
              <a:t>La rivière du Lez, sépare les deux rives et, traverse la localité</a:t>
            </a:r>
          </a:p>
        </p:txBody>
      </p:sp>
    </p:spTree>
    <p:extLst>
      <p:ext uri="{BB962C8B-B14F-4D97-AF65-F5344CB8AC3E}">
        <p14:creationId xmlns:p14="http://schemas.microsoft.com/office/powerpoint/2010/main" val="24562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0A4287-2395-DFB6-3F6E-ABEEBF440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078" y="336176"/>
            <a:ext cx="4637786" cy="618564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E01F6A-44D7-1D38-F894-CCD88C98F96B}"/>
              </a:ext>
            </a:extLst>
          </p:cNvPr>
          <p:cNvSpPr txBox="1"/>
          <p:nvPr/>
        </p:nvSpPr>
        <p:spPr>
          <a:xfrm>
            <a:off x="757069" y="3428999"/>
            <a:ext cx="31600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Eglise Saint Pierre</a:t>
            </a:r>
          </a:p>
          <a:p>
            <a:endParaRPr lang="fr-FR" sz="2400" b="1" dirty="0"/>
          </a:p>
          <a:p>
            <a:r>
              <a:rPr lang="fr-FR" sz="2400" b="1" dirty="0"/>
              <a:t> et le Phare (château d’eau)</a:t>
            </a:r>
          </a:p>
          <a:p>
            <a:endParaRPr lang="fr-FR" sz="2400" b="1" dirty="0"/>
          </a:p>
          <a:p>
            <a:r>
              <a:rPr lang="fr-FR" sz="2400" b="1" dirty="0"/>
              <a:t>Centre-ville  PALAVAS les Flots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7854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BF5A7C-5E53-F849-6A11-535370698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176" y="449426"/>
            <a:ext cx="6947648" cy="52107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9F3C201-D1EA-C254-2408-71656ADF0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59" y="449426"/>
            <a:ext cx="4467965" cy="59591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D835DE3-6F17-0D12-FF13-98CD31CC26AF}"/>
              </a:ext>
            </a:extLst>
          </p:cNvPr>
          <p:cNvSpPr txBox="1"/>
          <p:nvPr/>
        </p:nvSpPr>
        <p:spPr>
          <a:xfrm>
            <a:off x="4907907" y="5831612"/>
            <a:ext cx="75034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Eglise Saint Pierre de PALAVAS et, à l’intérieur, le gisant de Sainte Florence.</a:t>
            </a:r>
          </a:p>
        </p:txBody>
      </p:sp>
    </p:spTree>
    <p:extLst>
      <p:ext uri="{BB962C8B-B14F-4D97-AF65-F5344CB8AC3E}">
        <p14:creationId xmlns:p14="http://schemas.microsoft.com/office/powerpoint/2010/main" val="407635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869A72-2250-3074-9D31-521A35E89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054" y="155340"/>
            <a:ext cx="9453937" cy="633216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41B2E4-5E62-A4F2-736E-C1863A02061E}"/>
              </a:ext>
            </a:extLst>
          </p:cNvPr>
          <p:cNvSpPr txBox="1"/>
          <p:nvPr/>
        </p:nvSpPr>
        <p:spPr>
          <a:xfrm>
            <a:off x="3267635" y="6494929"/>
            <a:ext cx="6562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PALAVAS les Flots – le canal et, bateau de pêche</a:t>
            </a:r>
          </a:p>
        </p:txBody>
      </p:sp>
    </p:spTree>
    <p:extLst>
      <p:ext uri="{BB962C8B-B14F-4D97-AF65-F5344CB8AC3E}">
        <p14:creationId xmlns:p14="http://schemas.microsoft.com/office/powerpoint/2010/main" val="391273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2BDF28-EE9A-BBAD-1DD6-899C08B26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00" y="310963"/>
            <a:ext cx="8314764" cy="623607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783A4-8C90-97AD-09D1-8445924A94CB}"/>
              </a:ext>
            </a:extLst>
          </p:cNvPr>
          <p:cNvSpPr txBox="1"/>
          <p:nvPr/>
        </p:nvSpPr>
        <p:spPr>
          <a:xfrm>
            <a:off x="9496089" y="4259818"/>
            <a:ext cx="24939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  le port</a:t>
            </a:r>
          </a:p>
        </p:txBody>
      </p:sp>
    </p:spTree>
    <p:extLst>
      <p:ext uri="{BB962C8B-B14F-4D97-AF65-F5344CB8AC3E}">
        <p14:creationId xmlns:p14="http://schemas.microsoft.com/office/powerpoint/2010/main" val="17944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CCC2EF-A957-2D9A-9512-AED8CE163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229" y="212070"/>
            <a:ext cx="9217975" cy="6148389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9D8304-7E07-7242-E93F-6B6F925597DC}"/>
              </a:ext>
            </a:extLst>
          </p:cNvPr>
          <p:cNvSpPr txBox="1"/>
          <p:nvPr/>
        </p:nvSpPr>
        <p:spPr>
          <a:xfrm>
            <a:off x="3461945" y="6415097"/>
            <a:ext cx="6687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  Les commerces de la plage</a:t>
            </a:r>
          </a:p>
        </p:txBody>
      </p:sp>
    </p:spTree>
    <p:extLst>
      <p:ext uri="{BB962C8B-B14F-4D97-AF65-F5344CB8AC3E}">
        <p14:creationId xmlns:p14="http://schemas.microsoft.com/office/powerpoint/2010/main" val="335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3F1FE0-5B92-BB1A-6AE7-78DCD6F85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500" y="571500"/>
            <a:ext cx="85725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0EFD15-CFC1-1218-761B-AC3BAF001B58}"/>
              </a:ext>
            </a:extLst>
          </p:cNvPr>
          <p:cNvSpPr txBox="1"/>
          <p:nvPr/>
        </p:nvSpPr>
        <p:spPr>
          <a:xfrm>
            <a:off x="2460812" y="6286500"/>
            <a:ext cx="8317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Flots, vue aérienne de la redoute de Ballestras</a:t>
            </a:r>
          </a:p>
        </p:txBody>
      </p:sp>
    </p:spTree>
    <p:extLst>
      <p:ext uri="{BB962C8B-B14F-4D97-AF65-F5344CB8AC3E}">
        <p14:creationId xmlns:p14="http://schemas.microsoft.com/office/powerpoint/2010/main" val="250504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60A94C-4C53-3154-E37C-F7E7C1553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94" y="452987"/>
            <a:ext cx="7947212" cy="59520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31D9BD-9B16-E0B5-C34E-ADC3C3E80602}"/>
              </a:ext>
            </a:extLst>
          </p:cNvPr>
          <p:cNvSpPr txBox="1"/>
          <p:nvPr/>
        </p:nvSpPr>
        <p:spPr>
          <a:xfrm>
            <a:off x="3714750" y="6585181"/>
            <a:ext cx="5809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PALAVAS les Flots  - la plage de sable</a:t>
            </a:r>
          </a:p>
        </p:txBody>
      </p:sp>
    </p:spTree>
    <p:extLst>
      <p:ext uri="{BB962C8B-B14F-4D97-AF65-F5344CB8AC3E}">
        <p14:creationId xmlns:p14="http://schemas.microsoft.com/office/powerpoint/2010/main" val="275512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493D21-555D-ED18-2644-A2FEF8A6D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47B492-1D64-3FDB-9AC3-D0451FDE51D4}"/>
              </a:ext>
            </a:extLst>
          </p:cNvPr>
          <p:cNvSpPr txBox="1"/>
          <p:nvPr/>
        </p:nvSpPr>
        <p:spPr>
          <a:xfrm>
            <a:off x="4290956" y="6357328"/>
            <a:ext cx="4141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Canal et centre de PALAVAS</a:t>
            </a:r>
          </a:p>
        </p:txBody>
      </p:sp>
    </p:spTree>
    <p:extLst>
      <p:ext uri="{BB962C8B-B14F-4D97-AF65-F5344CB8AC3E}">
        <p14:creationId xmlns:p14="http://schemas.microsoft.com/office/powerpoint/2010/main" val="198071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0F3323-7B86-E148-EBB3-9F622C1CC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44" y="369270"/>
            <a:ext cx="8928000" cy="595944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062B84-B592-AEA2-A96F-869722BC8B27}"/>
              </a:ext>
            </a:extLst>
          </p:cNvPr>
          <p:cNvSpPr txBox="1"/>
          <p:nvPr/>
        </p:nvSpPr>
        <p:spPr>
          <a:xfrm>
            <a:off x="2589904" y="6396335"/>
            <a:ext cx="7798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 – le canal – barque de joutes – le Casino</a:t>
            </a:r>
          </a:p>
        </p:txBody>
      </p:sp>
    </p:spTree>
    <p:extLst>
      <p:ext uri="{BB962C8B-B14F-4D97-AF65-F5344CB8AC3E}">
        <p14:creationId xmlns:p14="http://schemas.microsoft.com/office/powerpoint/2010/main" val="202007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DE4D4EA-8A77-55F3-726A-B3AD93273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77" y="1089212"/>
            <a:ext cx="8337176" cy="4689662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0917CA-3EE2-00FC-5FF1-C843DA43FA35}"/>
              </a:ext>
            </a:extLst>
          </p:cNvPr>
          <p:cNvSpPr txBox="1"/>
          <p:nvPr/>
        </p:nvSpPr>
        <p:spPr>
          <a:xfrm>
            <a:off x="3415553" y="6051176"/>
            <a:ext cx="5311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PALAVAS les Flots : les joutes sur le canal</a:t>
            </a:r>
          </a:p>
        </p:txBody>
      </p:sp>
    </p:spTree>
    <p:extLst>
      <p:ext uri="{BB962C8B-B14F-4D97-AF65-F5344CB8AC3E}">
        <p14:creationId xmlns:p14="http://schemas.microsoft.com/office/powerpoint/2010/main" val="140579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6D1863-A907-C881-DACA-2D7599640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53" y="3450714"/>
            <a:ext cx="4639236" cy="306189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1DBAC66-2A3B-F5C1-199B-2970326B89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11" y="457200"/>
            <a:ext cx="5654391" cy="350714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435B47-2E29-FA7E-94FD-22D871D42D86}"/>
              </a:ext>
            </a:extLst>
          </p:cNvPr>
          <p:cNvSpPr txBox="1"/>
          <p:nvPr/>
        </p:nvSpPr>
        <p:spPr>
          <a:xfrm>
            <a:off x="854112" y="3964343"/>
            <a:ext cx="56543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‘l’Espoir ‘ sur la jetée au bout du quai</a:t>
            </a:r>
          </a:p>
          <a:p>
            <a:r>
              <a:rPr lang="fr-FR" sz="2400" b="1" dirty="0"/>
              <a:t> de Palavas  et, sa plaque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CA5F846-2AC1-3986-76F6-C4AC7C2AA1D6}"/>
              </a:ext>
            </a:extLst>
          </p:cNvPr>
          <p:cNvSpPr txBox="1"/>
          <p:nvPr/>
        </p:nvSpPr>
        <p:spPr>
          <a:xfrm>
            <a:off x="6979024" y="457200"/>
            <a:ext cx="437029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Statue représentant femme et enfant, scrutant la mer dans l’attente du retour du mari et, père , marin</a:t>
            </a:r>
          </a:p>
          <a:p>
            <a:endParaRPr lang="fr-FR" b="1" dirty="0"/>
          </a:p>
          <a:p>
            <a:r>
              <a:rPr lang="fr-FR" sz="2000" b="1" dirty="0"/>
              <a:t>Réalisée par Nella BUSCOT Sculpteur sur mécénat du groupe Angelotti- Inauguré par Mr le Maire fin Décembre 2014.</a:t>
            </a:r>
          </a:p>
          <a:p>
            <a:r>
              <a:rPr lang="fr-FR" sz="2000" b="1" dirty="0"/>
              <a:t>Fondeur : Barthelemy Art (Crest)</a:t>
            </a:r>
            <a:endParaRPr lang="fr-FR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15E0897-978C-B394-C6E9-EC90284AD8B3}"/>
              </a:ext>
            </a:extLst>
          </p:cNvPr>
          <p:cNvSpPr txBox="1"/>
          <p:nvPr/>
        </p:nvSpPr>
        <p:spPr>
          <a:xfrm>
            <a:off x="708211" y="5164672"/>
            <a:ext cx="56543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« Heureux qui, sur ces bords peut longtemps s’arrêter, Heureux qui les revoit s’il a pu les quitter »</a:t>
            </a:r>
          </a:p>
        </p:txBody>
      </p:sp>
    </p:spTree>
    <p:extLst>
      <p:ext uri="{BB962C8B-B14F-4D97-AF65-F5344CB8AC3E}">
        <p14:creationId xmlns:p14="http://schemas.microsoft.com/office/powerpoint/2010/main" val="353314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D63D2A-F837-19C9-AB79-363F409BF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44" y="1520937"/>
            <a:ext cx="5472456" cy="381612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5FCDD34-EB02-96F6-C9E7-B0B2BE305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717" y="684007"/>
            <a:ext cx="4855821" cy="585126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7F8B5F-D0DA-E7EE-AF62-EA935EFFB8CD}"/>
              </a:ext>
            </a:extLst>
          </p:cNvPr>
          <p:cNvSpPr txBox="1"/>
          <p:nvPr/>
        </p:nvSpPr>
        <p:spPr>
          <a:xfrm>
            <a:off x="1582475" y="5589974"/>
            <a:ext cx="3961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 de la statue ‘L’Espoir ‘ de Palavas les Flots</a:t>
            </a:r>
          </a:p>
        </p:txBody>
      </p:sp>
    </p:spTree>
    <p:extLst>
      <p:ext uri="{BB962C8B-B14F-4D97-AF65-F5344CB8AC3E}">
        <p14:creationId xmlns:p14="http://schemas.microsoft.com/office/powerpoint/2010/main" val="37268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69E562-782E-8E35-3D34-78B19A64E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329" y="456289"/>
            <a:ext cx="7283824" cy="594542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BCEC91-8C8F-1EEE-0A57-C671026EC31F}"/>
              </a:ext>
            </a:extLst>
          </p:cNvPr>
          <p:cNvSpPr txBox="1"/>
          <p:nvPr/>
        </p:nvSpPr>
        <p:spPr>
          <a:xfrm>
            <a:off x="9558169" y="3105598"/>
            <a:ext cx="24608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Tableau de COURBET</a:t>
            </a:r>
          </a:p>
          <a:p>
            <a:r>
              <a:rPr lang="fr-FR" sz="2400" b="1" dirty="0"/>
              <a:t> 1854  Bord de mer à Palavas</a:t>
            </a:r>
          </a:p>
          <a:p>
            <a:r>
              <a:rPr lang="fr-FR" sz="2400" b="1" dirty="0"/>
              <a:t>Visible au Musée Fabre</a:t>
            </a:r>
          </a:p>
          <a:p>
            <a:r>
              <a:rPr lang="fr-FR" sz="2400" b="1" dirty="0"/>
              <a:t> de Montpellier</a:t>
            </a:r>
          </a:p>
        </p:txBody>
      </p:sp>
    </p:spTree>
    <p:extLst>
      <p:ext uri="{BB962C8B-B14F-4D97-AF65-F5344CB8AC3E}">
        <p14:creationId xmlns:p14="http://schemas.microsoft.com/office/powerpoint/2010/main" val="415882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A358E5-F494-1643-13F8-C7624D7CE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" y="402802"/>
            <a:ext cx="9067800" cy="6048152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71F7A-2ED5-FD9F-8439-49D2E1695DC7}"/>
              </a:ext>
            </a:extLst>
          </p:cNvPr>
          <p:cNvSpPr txBox="1"/>
          <p:nvPr/>
        </p:nvSpPr>
        <p:spPr>
          <a:xfrm>
            <a:off x="9783184" y="3426878"/>
            <a:ext cx="19439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Envol d’un flamant rose depuis l’étang de Palavas</a:t>
            </a:r>
          </a:p>
        </p:txBody>
      </p:sp>
    </p:spTree>
    <p:extLst>
      <p:ext uri="{BB962C8B-B14F-4D97-AF65-F5344CB8AC3E}">
        <p14:creationId xmlns:p14="http://schemas.microsoft.com/office/powerpoint/2010/main" val="388211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5DD104-C7F9-1531-4E88-CB6D5BACD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FC3D2-CD0D-BB94-C162-DFAD4AE1FBB8}"/>
              </a:ext>
            </a:extLst>
          </p:cNvPr>
          <p:cNvSpPr txBox="1"/>
          <p:nvPr/>
        </p:nvSpPr>
        <p:spPr>
          <a:xfrm>
            <a:off x="3437068" y="6286500"/>
            <a:ext cx="7352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  le Casino (face au port)</a:t>
            </a:r>
          </a:p>
        </p:txBody>
      </p:sp>
    </p:spTree>
    <p:extLst>
      <p:ext uri="{BB962C8B-B14F-4D97-AF65-F5344CB8AC3E}">
        <p14:creationId xmlns:p14="http://schemas.microsoft.com/office/powerpoint/2010/main" val="167007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4E44BB-E49C-303E-777A-4CC2BA16C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979" y="249807"/>
            <a:ext cx="4767299" cy="635838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3B454-FFF6-094E-7812-7F14052F1A29}"/>
              </a:ext>
            </a:extLst>
          </p:cNvPr>
          <p:cNvSpPr txBox="1"/>
          <p:nvPr/>
        </p:nvSpPr>
        <p:spPr>
          <a:xfrm>
            <a:off x="7809603" y="3741644"/>
            <a:ext cx="37248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Passerelle d’accès à la redoute Ballestras – Musée DBOUT et </a:t>
            </a:r>
          </a:p>
          <a:p>
            <a:r>
              <a:rPr lang="fr-FR" sz="2400" b="1" dirty="0"/>
              <a:t> du TRAIN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1014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347653-11D9-7F41-977C-83BD59CF6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988" y="304817"/>
            <a:ext cx="8122023" cy="609151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974DD2-16A8-9D77-D249-2A2F1B43C09F}"/>
              </a:ext>
            </a:extLst>
          </p:cNvPr>
          <p:cNvSpPr txBox="1"/>
          <p:nvPr/>
        </p:nvSpPr>
        <p:spPr>
          <a:xfrm>
            <a:off x="2474258" y="6396335"/>
            <a:ext cx="7961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redoute de Ballestras – Musée DUBOUT et, du TRAIN</a:t>
            </a:r>
          </a:p>
        </p:txBody>
      </p:sp>
    </p:spTree>
    <p:extLst>
      <p:ext uri="{BB962C8B-B14F-4D97-AF65-F5344CB8AC3E}">
        <p14:creationId xmlns:p14="http://schemas.microsoft.com/office/powerpoint/2010/main" val="370227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273C3D-078C-6897-1FA4-A7EC8A2FB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292" y="517712"/>
            <a:ext cx="7763435" cy="5822576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ACD560-F7CA-8931-8124-D241D18CBC63}"/>
              </a:ext>
            </a:extLst>
          </p:cNvPr>
          <p:cNvSpPr txBox="1"/>
          <p:nvPr/>
        </p:nvSpPr>
        <p:spPr>
          <a:xfrm>
            <a:off x="1996888" y="6396335"/>
            <a:ext cx="8575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 Musée du Train – Redoute de Ballestras, la locomotive</a:t>
            </a:r>
          </a:p>
        </p:txBody>
      </p:sp>
    </p:spTree>
    <p:extLst>
      <p:ext uri="{BB962C8B-B14F-4D97-AF65-F5344CB8AC3E}">
        <p14:creationId xmlns:p14="http://schemas.microsoft.com/office/powerpoint/2010/main" val="40749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8ACF39-6D53-72D6-5AF9-BF053AFEE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41" y="797444"/>
            <a:ext cx="7234518" cy="526311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63E7A-0D42-1004-21F6-DE78B1A3BC0C}"/>
              </a:ext>
            </a:extLst>
          </p:cNvPr>
          <p:cNvSpPr txBox="1"/>
          <p:nvPr/>
        </p:nvSpPr>
        <p:spPr>
          <a:xfrm>
            <a:off x="3359300" y="6060556"/>
            <a:ext cx="6122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Image rétro du petit train de Palavas (1950)</a:t>
            </a:r>
          </a:p>
        </p:txBody>
      </p:sp>
    </p:spTree>
    <p:extLst>
      <p:ext uri="{BB962C8B-B14F-4D97-AF65-F5344CB8AC3E}">
        <p14:creationId xmlns:p14="http://schemas.microsoft.com/office/powerpoint/2010/main" val="13304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3FD0C8-E11A-0557-E2F3-79BF83193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53" y="261114"/>
            <a:ext cx="8180294" cy="6135221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8AD88F-A3BB-4E02-46D5-8C6A5153773D}"/>
              </a:ext>
            </a:extLst>
          </p:cNvPr>
          <p:cNvSpPr txBox="1"/>
          <p:nvPr/>
        </p:nvSpPr>
        <p:spPr>
          <a:xfrm>
            <a:off x="613858" y="6396335"/>
            <a:ext cx="11479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Phare –ancien château d’eau de PALAVAS (restaurant panoramique au sommet)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44680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0C6AF66-2564-5C91-6822-9B9B1ED6A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370" y="198345"/>
            <a:ext cx="8189259" cy="614194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2B1CAD-8713-A2B6-3411-2A66078A22B7}"/>
              </a:ext>
            </a:extLst>
          </p:cNvPr>
          <p:cNvSpPr txBox="1"/>
          <p:nvPr/>
        </p:nvSpPr>
        <p:spPr>
          <a:xfrm>
            <a:off x="3891579" y="6396335"/>
            <a:ext cx="5741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 – Canal  de PALAVAS Les Flots</a:t>
            </a:r>
          </a:p>
        </p:txBody>
      </p:sp>
    </p:spTree>
    <p:extLst>
      <p:ext uri="{BB962C8B-B14F-4D97-AF65-F5344CB8AC3E}">
        <p14:creationId xmlns:p14="http://schemas.microsoft.com/office/powerpoint/2010/main" val="99636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93DD73-A3F2-781E-407A-DC66603CA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709" y="381668"/>
            <a:ext cx="6012000" cy="609466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AFF8A4-1C1C-7B0D-E625-73566B1DB511}"/>
              </a:ext>
            </a:extLst>
          </p:cNvPr>
          <p:cNvSpPr txBox="1"/>
          <p:nvPr/>
        </p:nvSpPr>
        <p:spPr>
          <a:xfrm>
            <a:off x="8189259" y="4168588"/>
            <a:ext cx="3563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 piétonne animée en soirée</a:t>
            </a:r>
          </a:p>
          <a:p>
            <a:r>
              <a:rPr lang="fr-FR" sz="2400" b="1" dirty="0"/>
              <a:t>PALAVAS Les Flots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2798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CF0AE3-053C-6C78-69B6-A918D5A9D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85" y="441000"/>
            <a:ext cx="7968000" cy="597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7ECA03-49D0-1CD8-54A7-E265EAF3F86B}"/>
              </a:ext>
            </a:extLst>
          </p:cNvPr>
          <p:cNvSpPr txBox="1"/>
          <p:nvPr/>
        </p:nvSpPr>
        <p:spPr>
          <a:xfrm>
            <a:off x="2883722" y="6396335"/>
            <a:ext cx="7460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Arènes et l’espace ‘Aqua titude’ de PALAVAS</a:t>
            </a:r>
          </a:p>
        </p:txBody>
      </p:sp>
    </p:spTree>
    <p:extLst>
      <p:ext uri="{BB962C8B-B14F-4D97-AF65-F5344CB8AC3E}">
        <p14:creationId xmlns:p14="http://schemas.microsoft.com/office/powerpoint/2010/main" val="246836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29E7D6-914C-22A3-02DE-E7533AE8F1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2"/>
          <a:stretch/>
        </p:blipFill>
        <p:spPr>
          <a:xfrm>
            <a:off x="1925170" y="540908"/>
            <a:ext cx="8341659" cy="557044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63BA23-5DE4-44AD-E017-BD38BEA2BD4F}"/>
              </a:ext>
            </a:extLst>
          </p:cNvPr>
          <p:cNvSpPr txBox="1"/>
          <p:nvPr/>
        </p:nvSpPr>
        <p:spPr>
          <a:xfrm>
            <a:off x="4167244" y="6151235"/>
            <a:ext cx="5177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de la redoute à PALAVAS</a:t>
            </a:r>
          </a:p>
        </p:txBody>
      </p:sp>
    </p:spTree>
    <p:extLst>
      <p:ext uri="{BB962C8B-B14F-4D97-AF65-F5344CB8AC3E}">
        <p14:creationId xmlns:p14="http://schemas.microsoft.com/office/powerpoint/2010/main" val="327113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000976-1B4A-900F-D2ED-6E6B2215D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00" y="380823"/>
            <a:ext cx="8064000" cy="604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E3F20-14F0-8EB4-9C6A-B26DC86E6346}"/>
              </a:ext>
            </a:extLst>
          </p:cNvPr>
          <p:cNvSpPr txBox="1"/>
          <p:nvPr/>
        </p:nvSpPr>
        <p:spPr>
          <a:xfrm>
            <a:off x="3671047" y="6428823"/>
            <a:ext cx="6741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le </a:t>
            </a:r>
            <a:r>
              <a:rPr lang="fr-FR" sz="2400" b="1" dirty="0"/>
              <a:t>Grau du Prévost – PALAVAS Les Flots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5598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842F7D-A578-18A7-06ED-5383E7552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188" y="423583"/>
            <a:ext cx="7620000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395468-FB38-959D-A067-E40A2A6D95C8}"/>
              </a:ext>
            </a:extLst>
          </p:cNvPr>
          <p:cNvSpPr txBox="1"/>
          <p:nvPr/>
        </p:nvSpPr>
        <p:spPr>
          <a:xfrm>
            <a:off x="3399864" y="6249751"/>
            <a:ext cx="5042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Etang de Méjean, au nord de Palavas</a:t>
            </a:r>
          </a:p>
        </p:txBody>
      </p:sp>
    </p:spTree>
    <p:extLst>
      <p:ext uri="{BB962C8B-B14F-4D97-AF65-F5344CB8AC3E}">
        <p14:creationId xmlns:p14="http://schemas.microsoft.com/office/powerpoint/2010/main" val="41088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1B38C2-F774-0617-25EF-90BBB2B6C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10" y="225000"/>
            <a:ext cx="7240679" cy="6408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3CA0FB-3B4B-5306-27E8-A1496BFAF59A}"/>
              </a:ext>
            </a:extLst>
          </p:cNvPr>
          <p:cNvSpPr txBox="1"/>
          <p:nvPr/>
        </p:nvSpPr>
        <p:spPr>
          <a:xfrm>
            <a:off x="8509299" y="2310205"/>
            <a:ext cx="35231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 située entre</a:t>
            </a:r>
          </a:p>
          <a:p>
            <a:r>
              <a:rPr lang="fr-FR" sz="2400" b="1" dirty="0"/>
              <a:t> La Grande Motte – Carnon</a:t>
            </a:r>
          </a:p>
          <a:p>
            <a:r>
              <a:rPr lang="fr-FR" sz="2400" b="1" dirty="0"/>
              <a:t> et, le site de MAGUELONNE</a:t>
            </a:r>
          </a:p>
          <a:p>
            <a:r>
              <a:rPr lang="fr-FR" sz="2400" b="1" dirty="0"/>
              <a:t> village de Villeneuve de </a:t>
            </a:r>
            <a:r>
              <a:rPr lang="fr-FR" sz="2400" b="1" dirty="0" err="1"/>
              <a:t>maguelone</a:t>
            </a:r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 à 10km de Montpelli</a:t>
            </a:r>
            <a:r>
              <a:rPr lang="fr-FR" b="1" dirty="0"/>
              <a:t>er.</a:t>
            </a:r>
          </a:p>
        </p:txBody>
      </p:sp>
    </p:spTree>
    <p:extLst>
      <p:ext uri="{BB962C8B-B14F-4D97-AF65-F5344CB8AC3E}">
        <p14:creationId xmlns:p14="http://schemas.microsoft.com/office/powerpoint/2010/main" val="4492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44C4F4-2903-3450-2EDE-C32840892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659" y="450476"/>
            <a:ext cx="7360024" cy="5520018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496C28-1C1A-9A36-8494-7A236DA5C89B}"/>
              </a:ext>
            </a:extLst>
          </p:cNvPr>
          <p:cNvSpPr txBox="1"/>
          <p:nvPr/>
        </p:nvSpPr>
        <p:spPr>
          <a:xfrm>
            <a:off x="1377539" y="6000078"/>
            <a:ext cx="9096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Les Flots, Cabanes de pêcheurs et étangs (au Nord de la ville)</a:t>
            </a:r>
          </a:p>
        </p:txBody>
      </p:sp>
    </p:spTree>
    <p:extLst>
      <p:ext uri="{BB962C8B-B14F-4D97-AF65-F5344CB8AC3E}">
        <p14:creationId xmlns:p14="http://schemas.microsoft.com/office/powerpoint/2010/main" val="222102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79C46B-922A-2217-5B3F-867CBF061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52" y="169769"/>
            <a:ext cx="8691282" cy="65184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7CC7B3-CFEC-86E0-DF04-52E62E3AFFE1}"/>
              </a:ext>
            </a:extLst>
          </p:cNvPr>
          <p:cNvSpPr txBox="1"/>
          <p:nvPr/>
        </p:nvSpPr>
        <p:spPr>
          <a:xfrm>
            <a:off x="9593357" y="1344706"/>
            <a:ext cx="2598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PALAVAS le canal et le transcanal au niveau du port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A977B80-D444-FDF7-B217-C124F6806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799" y="3259231"/>
            <a:ext cx="4572000" cy="342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490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DBAD38-DF75-988D-8EDC-874519CDD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C4FF78-BDE0-6BB1-EE8E-C5967E23D125}"/>
              </a:ext>
            </a:extLst>
          </p:cNvPr>
          <p:cNvSpPr txBox="1"/>
          <p:nvPr/>
        </p:nvSpPr>
        <p:spPr>
          <a:xfrm>
            <a:off x="2811780" y="6286500"/>
            <a:ext cx="8766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Nocturne au bord du canal centre-ville de PALAVAS</a:t>
            </a:r>
          </a:p>
        </p:txBody>
      </p:sp>
    </p:spTree>
    <p:extLst>
      <p:ext uri="{BB962C8B-B14F-4D97-AF65-F5344CB8AC3E}">
        <p14:creationId xmlns:p14="http://schemas.microsoft.com/office/powerpoint/2010/main" val="21378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C0204E-4310-C548-7B0C-63ABFD6D6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000" y="215999"/>
            <a:ext cx="8568000" cy="642600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6597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BECBCFD-566A-7137-9046-43FDCFD5A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27" y="281700"/>
            <a:ext cx="4680000" cy="62946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D87EE4E-1C48-DAAB-5525-3D91DE46CD1B}"/>
              </a:ext>
            </a:extLst>
          </p:cNvPr>
          <p:cNvSpPr txBox="1"/>
          <p:nvPr/>
        </p:nvSpPr>
        <p:spPr>
          <a:xfrm>
            <a:off x="6673161" y="560070"/>
            <a:ext cx="55188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Proposé Palavas-Les-Flots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11EA5C1-5D30-D0DE-534D-3E65974CBF1C}"/>
              </a:ext>
            </a:extLst>
          </p:cNvPr>
          <p:cNvSpPr txBox="1"/>
          <p:nvPr/>
        </p:nvSpPr>
        <p:spPr>
          <a:xfrm>
            <a:off x="6343650" y="1794510"/>
            <a:ext cx="5345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FF84A4B-328A-5802-4B94-4FD9627F87ED}"/>
              </a:ext>
            </a:extLst>
          </p:cNvPr>
          <p:cNvSpPr txBox="1"/>
          <p:nvPr/>
        </p:nvSpPr>
        <p:spPr>
          <a:xfrm>
            <a:off x="7988695" y="2844225"/>
            <a:ext cx="46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 </a:t>
            </a:r>
          </a:p>
        </p:txBody>
      </p:sp>
    </p:spTree>
    <p:extLst>
      <p:ext uri="{BB962C8B-B14F-4D97-AF65-F5344CB8AC3E}">
        <p14:creationId xmlns:p14="http://schemas.microsoft.com/office/powerpoint/2010/main" val="29682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487</Words>
  <Application>Microsoft Office PowerPoint</Application>
  <PresentationFormat>Grand écran</PresentationFormat>
  <Paragraphs>67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9</cp:revision>
  <dcterms:created xsi:type="dcterms:W3CDTF">2024-01-19T14:22:04Z</dcterms:created>
  <dcterms:modified xsi:type="dcterms:W3CDTF">2024-01-20T12:34:52Z</dcterms:modified>
</cp:coreProperties>
</file>