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9" r:id="rId3"/>
    <p:sldId id="262" r:id="rId4"/>
    <p:sldId id="275" r:id="rId5"/>
    <p:sldId id="268" r:id="rId6"/>
    <p:sldId id="274" r:id="rId7"/>
    <p:sldId id="273" r:id="rId8"/>
    <p:sldId id="272" r:id="rId9"/>
    <p:sldId id="271" r:id="rId10"/>
    <p:sldId id="270" r:id="rId11"/>
    <p:sldId id="269" r:id="rId12"/>
    <p:sldId id="267" r:id="rId13"/>
    <p:sldId id="266" r:id="rId14"/>
    <p:sldId id="265" r:id="rId15"/>
    <p:sldId id="264" r:id="rId16"/>
    <p:sldId id="263" r:id="rId17"/>
    <p:sldId id="261" r:id="rId18"/>
    <p:sldId id="260" r:id="rId19"/>
    <p:sldId id="259" r:id="rId20"/>
    <p:sldId id="258" r:id="rId21"/>
    <p:sldId id="257" r:id="rId22"/>
    <p:sldId id="276" r:id="rId23"/>
    <p:sldId id="280" r:id="rId24"/>
    <p:sldId id="277" r:id="rId25"/>
    <p:sldId id="278" r:id="rId26"/>
    <p:sldId id="281"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3" autoAdjust="0"/>
    <p:restoredTop sz="94660"/>
  </p:normalViewPr>
  <p:slideViewPr>
    <p:cSldViewPr snapToGrid="0">
      <p:cViewPr varScale="1">
        <p:scale>
          <a:sx n="78" d="100"/>
          <a:sy n="78" d="100"/>
        </p:scale>
        <p:origin x="53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4F9DB7-3158-77B6-1C23-C2EDC3AA6C0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AFFB263-D303-7BA0-B1C8-A0A47AFF946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D7F8A79-BC88-D636-4C67-C15E8D0C7521}"/>
              </a:ext>
            </a:extLst>
          </p:cNvPr>
          <p:cNvSpPr>
            <a:spLocks noGrp="1"/>
          </p:cNvSpPr>
          <p:nvPr>
            <p:ph type="dt" sz="half" idx="10"/>
          </p:nvPr>
        </p:nvSpPr>
        <p:spPr/>
        <p:txBody>
          <a:bodyPr/>
          <a:lstStyle/>
          <a:p>
            <a:fld id="{78FEA7EA-9F72-4044-86C5-BEE0D8BE0DCE}" type="datetimeFigureOut">
              <a:rPr lang="fr-FR" smtClean="0"/>
              <a:t>21/01/2024</a:t>
            </a:fld>
            <a:endParaRPr lang="fr-FR"/>
          </a:p>
        </p:txBody>
      </p:sp>
      <p:sp>
        <p:nvSpPr>
          <p:cNvPr id="5" name="Espace réservé du pied de page 4">
            <a:extLst>
              <a:ext uri="{FF2B5EF4-FFF2-40B4-BE49-F238E27FC236}">
                <a16:creationId xmlns:a16="http://schemas.microsoft.com/office/drawing/2014/main" id="{9E447B0B-5A41-3F86-6CAE-DA5D9AF8032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0DA20F-87C9-CAA9-DEDC-05B475201B71}"/>
              </a:ext>
            </a:extLst>
          </p:cNvPr>
          <p:cNvSpPr>
            <a:spLocks noGrp="1"/>
          </p:cNvSpPr>
          <p:nvPr>
            <p:ph type="sldNum" sz="quarter" idx="12"/>
          </p:nvPr>
        </p:nvSpPr>
        <p:spPr/>
        <p:txBody>
          <a:bodyPr/>
          <a:lstStyle/>
          <a:p>
            <a:fld id="{8E6C0C11-008E-4C84-B342-83928645E649}" type="slidenum">
              <a:rPr lang="fr-FR" smtClean="0"/>
              <a:t>‹N°›</a:t>
            </a:fld>
            <a:endParaRPr lang="fr-FR"/>
          </a:p>
        </p:txBody>
      </p:sp>
    </p:spTree>
    <p:extLst>
      <p:ext uri="{BB962C8B-B14F-4D97-AF65-F5344CB8AC3E}">
        <p14:creationId xmlns:p14="http://schemas.microsoft.com/office/powerpoint/2010/main" val="752254984"/>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DB470-30F3-BE5E-9545-F45F3299A61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C3FB4C3-F373-5B5D-162C-63B593F9024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467681-65D4-9F8D-9F50-60EE119F1392}"/>
              </a:ext>
            </a:extLst>
          </p:cNvPr>
          <p:cNvSpPr>
            <a:spLocks noGrp="1"/>
          </p:cNvSpPr>
          <p:nvPr>
            <p:ph type="dt" sz="half" idx="10"/>
          </p:nvPr>
        </p:nvSpPr>
        <p:spPr/>
        <p:txBody>
          <a:bodyPr/>
          <a:lstStyle/>
          <a:p>
            <a:fld id="{78FEA7EA-9F72-4044-86C5-BEE0D8BE0DCE}" type="datetimeFigureOut">
              <a:rPr lang="fr-FR" smtClean="0"/>
              <a:t>21/01/2024</a:t>
            </a:fld>
            <a:endParaRPr lang="fr-FR"/>
          </a:p>
        </p:txBody>
      </p:sp>
      <p:sp>
        <p:nvSpPr>
          <p:cNvPr id="5" name="Espace réservé du pied de page 4">
            <a:extLst>
              <a:ext uri="{FF2B5EF4-FFF2-40B4-BE49-F238E27FC236}">
                <a16:creationId xmlns:a16="http://schemas.microsoft.com/office/drawing/2014/main" id="{967B3BA2-ABC1-E6C7-359D-84A65A608A5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2198B1A-3E99-AB4C-92C3-9D5B7685F031}"/>
              </a:ext>
            </a:extLst>
          </p:cNvPr>
          <p:cNvSpPr>
            <a:spLocks noGrp="1"/>
          </p:cNvSpPr>
          <p:nvPr>
            <p:ph type="sldNum" sz="quarter" idx="12"/>
          </p:nvPr>
        </p:nvSpPr>
        <p:spPr/>
        <p:txBody>
          <a:bodyPr/>
          <a:lstStyle/>
          <a:p>
            <a:fld id="{8E6C0C11-008E-4C84-B342-83928645E649}" type="slidenum">
              <a:rPr lang="fr-FR" smtClean="0"/>
              <a:t>‹N°›</a:t>
            </a:fld>
            <a:endParaRPr lang="fr-FR"/>
          </a:p>
        </p:txBody>
      </p:sp>
    </p:spTree>
    <p:extLst>
      <p:ext uri="{BB962C8B-B14F-4D97-AF65-F5344CB8AC3E}">
        <p14:creationId xmlns:p14="http://schemas.microsoft.com/office/powerpoint/2010/main" val="4188462102"/>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D34C4A-6E5E-FC54-D6E6-6271A6F6FDF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F2E4D4A-A8BC-88CA-1C23-E344BC4509F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C6FE5B3-3550-0B17-6BC6-594AB92843E2}"/>
              </a:ext>
            </a:extLst>
          </p:cNvPr>
          <p:cNvSpPr>
            <a:spLocks noGrp="1"/>
          </p:cNvSpPr>
          <p:nvPr>
            <p:ph type="dt" sz="half" idx="10"/>
          </p:nvPr>
        </p:nvSpPr>
        <p:spPr/>
        <p:txBody>
          <a:bodyPr/>
          <a:lstStyle/>
          <a:p>
            <a:fld id="{78FEA7EA-9F72-4044-86C5-BEE0D8BE0DCE}" type="datetimeFigureOut">
              <a:rPr lang="fr-FR" smtClean="0"/>
              <a:t>21/01/2024</a:t>
            </a:fld>
            <a:endParaRPr lang="fr-FR"/>
          </a:p>
        </p:txBody>
      </p:sp>
      <p:sp>
        <p:nvSpPr>
          <p:cNvPr id="5" name="Espace réservé du pied de page 4">
            <a:extLst>
              <a:ext uri="{FF2B5EF4-FFF2-40B4-BE49-F238E27FC236}">
                <a16:creationId xmlns:a16="http://schemas.microsoft.com/office/drawing/2014/main" id="{E8EACFC2-D482-86D7-0A5A-A13A3821CCF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F455EED-8900-8865-A94C-44A5A5470DAB}"/>
              </a:ext>
            </a:extLst>
          </p:cNvPr>
          <p:cNvSpPr>
            <a:spLocks noGrp="1"/>
          </p:cNvSpPr>
          <p:nvPr>
            <p:ph type="sldNum" sz="quarter" idx="12"/>
          </p:nvPr>
        </p:nvSpPr>
        <p:spPr/>
        <p:txBody>
          <a:bodyPr/>
          <a:lstStyle/>
          <a:p>
            <a:fld id="{8E6C0C11-008E-4C84-B342-83928645E649}" type="slidenum">
              <a:rPr lang="fr-FR" smtClean="0"/>
              <a:t>‹N°›</a:t>
            </a:fld>
            <a:endParaRPr lang="fr-FR"/>
          </a:p>
        </p:txBody>
      </p:sp>
    </p:spTree>
    <p:extLst>
      <p:ext uri="{BB962C8B-B14F-4D97-AF65-F5344CB8AC3E}">
        <p14:creationId xmlns:p14="http://schemas.microsoft.com/office/powerpoint/2010/main" val="522720084"/>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EE3D85-6D67-F4C7-AE10-17E06F52537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4356C7-C93A-67E9-1D9A-E4015154BD9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5CD6A50-A98F-D968-8549-B3F41A6CB4F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1880817-C459-3D11-6AED-B22D988A37A9}"/>
              </a:ext>
            </a:extLst>
          </p:cNvPr>
          <p:cNvSpPr>
            <a:spLocks noGrp="1"/>
          </p:cNvSpPr>
          <p:nvPr>
            <p:ph type="dt" sz="half" idx="10"/>
          </p:nvPr>
        </p:nvSpPr>
        <p:spPr/>
        <p:txBody>
          <a:bodyPr/>
          <a:lstStyle/>
          <a:p>
            <a:fld id="{78FEA7EA-9F72-4044-86C5-BEE0D8BE0DCE}" type="datetimeFigureOut">
              <a:rPr lang="fr-FR" smtClean="0"/>
              <a:t>21/01/2024</a:t>
            </a:fld>
            <a:endParaRPr lang="fr-FR"/>
          </a:p>
        </p:txBody>
      </p:sp>
      <p:sp>
        <p:nvSpPr>
          <p:cNvPr id="6" name="Espace réservé du pied de page 5">
            <a:extLst>
              <a:ext uri="{FF2B5EF4-FFF2-40B4-BE49-F238E27FC236}">
                <a16:creationId xmlns:a16="http://schemas.microsoft.com/office/drawing/2014/main" id="{F0CD0CD6-474C-B65C-C19B-DFB2F98684F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E4965F3-7D2D-4162-42D8-86448160E8BD}"/>
              </a:ext>
            </a:extLst>
          </p:cNvPr>
          <p:cNvSpPr>
            <a:spLocks noGrp="1"/>
          </p:cNvSpPr>
          <p:nvPr>
            <p:ph type="sldNum" sz="quarter" idx="12"/>
          </p:nvPr>
        </p:nvSpPr>
        <p:spPr/>
        <p:txBody>
          <a:bodyPr/>
          <a:lstStyle/>
          <a:p>
            <a:fld id="{8E6C0C11-008E-4C84-B342-83928645E649}" type="slidenum">
              <a:rPr lang="fr-FR" smtClean="0"/>
              <a:t>‹N°›</a:t>
            </a:fld>
            <a:endParaRPr lang="fr-FR"/>
          </a:p>
        </p:txBody>
      </p:sp>
    </p:spTree>
    <p:extLst>
      <p:ext uri="{BB962C8B-B14F-4D97-AF65-F5344CB8AC3E}">
        <p14:creationId xmlns:p14="http://schemas.microsoft.com/office/powerpoint/2010/main" val="1569114067"/>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8B0440-1301-2231-227E-C711F6A4E30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B9FD7DE-847E-38B2-04F3-2AA2E409CC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4D2DF59-89B8-FA39-9E8B-FAF4FC5E2A3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1DEC97D-5668-A26A-FC95-4616B9B534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5B47CC7-DC1D-F2B6-1F4F-A8C46D925DC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A227B3F-931D-52F7-F538-3D25603FD557}"/>
              </a:ext>
            </a:extLst>
          </p:cNvPr>
          <p:cNvSpPr>
            <a:spLocks noGrp="1"/>
          </p:cNvSpPr>
          <p:nvPr>
            <p:ph type="dt" sz="half" idx="10"/>
          </p:nvPr>
        </p:nvSpPr>
        <p:spPr/>
        <p:txBody>
          <a:bodyPr/>
          <a:lstStyle/>
          <a:p>
            <a:fld id="{78FEA7EA-9F72-4044-86C5-BEE0D8BE0DCE}" type="datetimeFigureOut">
              <a:rPr lang="fr-FR" smtClean="0"/>
              <a:t>21/01/2024</a:t>
            </a:fld>
            <a:endParaRPr lang="fr-FR"/>
          </a:p>
        </p:txBody>
      </p:sp>
      <p:sp>
        <p:nvSpPr>
          <p:cNvPr id="8" name="Espace réservé du pied de page 7">
            <a:extLst>
              <a:ext uri="{FF2B5EF4-FFF2-40B4-BE49-F238E27FC236}">
                <a16:creationId xmlns:a16="http://schemas.microsoft.com/office/drawing/2014/main" id="{8399E797-CAA4-3F3E-56C6-BBE72494D78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14CA2B7-561A-80E2-60FC-19EDE3B88646}"/>
              </a:ext>
            </a:extLst>
          </p:cNvPr>
          <p:cNvSpPr>
            <a:spLocks noGrp="1"/>
          </p:cNvSpPr>
          <p:nvPr>
            <p:ph type="sldNum" sz="quarter" idx="12"/>
          </p:nvPr>
        </p:nvSpPr>
        <p:spPr/>
        <p:txBody>
          <a:bodyPr/>
          <a:lstStyle/>
          <a:p>
            <a:fld id="{8E6C0C11-008E-4C84-B342-83928645E649}" type="slidenum">
              <a:rPr lang="fr-FR" smtClean="0"/>
              <a:t>‹N°›</a:t>
            </a:fld>
            <a:endParaRPr lang="fr-FR"/>
          </a:p>
        </p:txBody>
      </p:sp>
    </p:spTree>
    <p:extLst>
      <p:ext uri="{BB962C8B-B14F-4D97-AF65-F5344CB8AC3E}">
        <p14:creationId xmlns:p14="http://schemas.microsoft.com/office/powerpoint/2010/main" val="2277013750"/>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B6C7F9-F63A-E7A8-BB20-D2D0E3C2214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2E7FE3E-FD73-E84D-53A5-F510E2110AD0}"/>
              </a:ext>
            </a:extLst>
          </p:cNvPr>
          <p:cNvSpPr>
            <a:spLocks noGrp="1"/>
          </p:cNvSpPr>
          <p:nvPr>
            <p:ph type="dt" sz="half" idx="10"/>
          </p:nvPr>
        </p:nvSpPr>
        <p:spPr/>
        <p:txBody>
          <a:bodyPr/>
          <a:lstStyle/>
          <a:p>
            <a:fld id="{78FEA7EA-9F72-4044-86C5-BEE0D8BE0DCE}" type="datetimeFigureOut">
              <a:rPr lang="fr-FR" smtClean="0"/>
              <a:t>21/01/2024</a:t>
            </a:fld>
            <a:endParaRPr lang="fr-FR"/>
          </a:p>
        </p:txBody>
      </p:sp>
      <p:sp>
        <p:nvSpPr>
          <p:cNvPr id="4" name="Espace réservé du pied de page 3">
            <a:extLst>
              <a:ext uri="{FF2B5EF4-FFF2-40B4-BE49-F238E27FC236}">
                <a16:creationId xmlns:a16="http://schemas.microsoft.com/office/drawing/2014/main" id="{2ADE74BD-7AF7-61EC-DA58-1A1715929CA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63B7F8A-2B72-E5AA-D1FB-F2A2AA4A00A0}"/>
              </a:ext>
            </a:extLst>
          </p:cNvPr>
          <p:cNvSpPr>
            <a:spLocks noGrp="1"/>
          </p:cNvSpPr>
          <p:nvPr>
            <p:ph type="sldNum" sz="quarter" idx="12"/>
          </p:nvPr>
        </p:nvSpPr>
        <p:spPr/>
        <p:txBody>
          <a:bodyPr/>
          <a:lstStyle/>
          <a:p>
            <a:fld id="{8E6C0C11-008E-4C84-B342-83928645E649}" type="slidenum">
              <a:rPr lang="fr-FR" smtClean="0"/>
              <a:t>‹N°›</a:t>
            </a:fld>
            <a:endParaRPr lang="fr-FR"/>
          </a:p>
        </p:txBody>
      </p:sp>
    </p:spTree>
    <p:extLst>
      <p:ext uri="{BB962C8B-B14F-4D97-AF65-F5344CB8AC3E}">
        <p14:creationId xmlns:p14="http://schemas.microsoft.com/office/powerpoint/2010/main" val="77851039"/>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591D4AB-10FA-6927-B2F1-A72811BD51C2}"/>
              </a:ext>
            </a:extLst>
          </p:cNvPr>
          <p:cNvSpPr>
            <a:spLocks noGrp="1"/>
          </p:cNvSpPr>
          <p:nvPr>
            <p:ph type="dt" sz="half" idx="10"/>
          </p:nvPr>
        </p:nvSpPr>
        <p:spPr/>
        <p:txBody>
          <a:bodyPr/>
          <a:lstStyle/>
          <a:p>
            <a:fld id="{78FEA7EA-9F72-4044-86C5-BEE0D8BE0DCE}" type="datetimeFigureOut">
              <a:rPr lang="fr-FR" smtClean="0"/>
              <a:t>21/01/2024</a:t>
            </a:fld>
            <a:endParaRPr lang="fr-FR"/>
          </a:p>
        </p:txBody>
      </p:sp>
      <p:sp>
        <p:nvSpPr>
          <p:cNvPr id="3" name="Espace réservé du pied de page 2">
            <a:extLst>
              <a:ext uri="{FF2B5EF4-FFF2-40B4-BE49-F238E27FC236}">
                <a16:creationId xmlns:a16="http://schemas.microsoft.com/office/drawing/2014/main" id="{2739F8E3-56B4-56C1-24D1-630FB973E48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AF04C0B-C623-A7A5-BD7B-B2EBAC68BB84}"/>
              </a:ext>
            </a:extLst>
          </p:cNvPr>
          <p:cNvSpPr>
            <a:spLocks noGrp="1"/>
          </p:cNvSpPr>
          <p:nvPr>
            <p:ph type="sldNum" sz="quarter" idx="12"/>
          </p:nvPr>
        </p:nvSpPr>
        <p:spPr/>
        <p:txBody>
          <a:bodyPr/>
          <a:lstStyle/>
          <a:p>
            <a:fld id="{8E6C0C11-008E-4C84-B342-83928645E649}" type="slidenum">
              <a:rPr lang="fr-FR" smtClean="0"/>
              <a:t>‹N°›</a:t>
            </a:fld>
            <a:endParaRPr lang="fr-FR"/>
          </a:p>
        </p:txBody>
      </p:sp>
    </p:spTree>
    <p:extLst>
      <p:ext uri="{BB962C8B-B14F-4D97-AF65-F5344CB8AC3E}">
        <p14:creationId xmlns:p14="http://schemas.microsoft.com/office/powerpoint/2010/main" val="342550424"/>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97662F-FE6F-27F7-A8FD-27210A2A1CE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A4A2CFA-783E-7560-D26B-131629C21CD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0389F02-0B98-31EA-52BA-845F4EEC0B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7A174A8-1B4E-BBBD-0100-D030B6466551}"/>
              </a:ext>
            </a:extLst>
          </p:cNvPr>
          <p:cNvSpPr>
            <a:spLocks noGrp="1"/>
          </p:cNvSpPr>
          <p:nvPr>
            <p:ph type="dt" sz="half" idx="10"/>
          </p:nvPr>
        </p:nvSpPr>
        <p:spPr/>
        <p:txBody>
          <a:bodyPr/>
          <a:lstStyle/>
          <a:p>
            <a:fld id="{78FEA7EA-9F72-4044-86C5-BEE0D8BE0DCE}" type="datetimeFigureOut">
              <a:rPr lang="fr-FR" smtClean="0"/>
              <a:t>21/01/2024</a:t>
            </a:fld>
            <a:endParaRPr lang="fr-FR"/>
          </a:p>
        </p:txBody>
      </p:sp>
      <p:sp>
        <p:nvSpPr>
          <p:cNvPr id="6" name="Espace réservé du pied de page 5">
            <a:extLst>
              <a:ext uri="{FF2B5EF4-FFF2-40B4-BE49-F238E27FC236}">
                <a16:creationId xmlns:a16="http://schemas.microsoft.com/office/drawing/2014/main" id="{788453C9-8EBF-55BB-D89B-A435FC14277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2F5C142-7517-AA49-D782-F95F730289AF}"/>
              </a:ext>
            </a:extLst>
          </p:cNvPr>
          <p:cNvSpPr>
            <a:spLocks noGrp="1"/>
          </p:cNvSpPr>
          <p:nvPr>
            <p:ph type="sldNum" sz="quarter" idx="12"/>
          </p:nvPr>
        </p:nvSpPr>
        <p:spPr/>
        <p:txBody>
          <a:bodyPr/>
          <a:lstStyle/>
          <a:p>
            <a:fld id="{8E6C0C11-008E-4C84-B342-83928645E649}" type="slidenum">
              <a:rPr lang="fr-FR" smtClean="0"/>
              <a:t>‹N°›</a:t>
            </a:fld>
            <a:endParaRPr lang="fr-FR"/>
          </a:p>
        </p:txBody>
      </p:sp>
    </p:spTree>
    <p:extLst>
      <p:ext uri="{BB962C8B-B14F-4D97-AF65-F5344CB8AC3E}">
        <p14:creationId xmlns:p14="http://schemas.microsoft.com/office/powerpoint/2010/main" val="1218268498"/>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B30712-21B5-34F0-2A89-8259C7B6824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825C3AB-7FFB-5D06-B22A-3BBD414F57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C6EDAC3-1A6C-1C78-50A3-CFAF54319A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BC17EAA-2BD1-DE92-D5AB-593726266157}"/>
              </a:ext>
            </a:extLst>
          </p:cNvPr>
          <p:cNvSpPr>
            <a:spLocks noGrp="1"/>
          </p:cNvSpPr>
          <p:nvPr>
            <p:ph type="dt" sz="half" idx="10"/>
          </p:nvPr>
        </p:nvSpPr>
        <p:spPr/>
        <p:txBody>
          <a:bodyPr/>
          <a:lstStyle/>
          <a:p>
            <a:fld id="{78FEA7EA-9F72-4044-86C5-BEE0D8BE0DCE}" type="datetimeFigureOut">
              <a:rPr lang="fr-FR" smtClean="0"/>
              <a:t>21/01/2024</a:t>
            </a:fld>
            <a:endParaRPr lang="fr-FR"/>
          </a:p>
        </p:txBody>
      </p:sp>
      <p:sp>
        <p:nvSpPr>
          <p:cNvPr id="6" name="Espace réservé du pied de page 5">
            <a:extLst>
              <a:ext uri="{FF2B5EF4-FFF2-40B4-BE49-F238E27FC236}">
                <a16:creationId xmlns:a16="http://schemas.microsoft.com/office/drawing/2014/main" id="{AEA677A8-2C55-00EB-372E-AC0D8F66094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3EE7037-F57B-5F58-872B-D3E4717E83D5}"/>
              </a:ext>
            </a:extLst>
          </p:cNvPr>
          <p:cNvSpPr>
            <a:spLocks noGrp="1"/>
          </p:cNvSpPr>
          <p:nvPr>
            <p:ph type="sldNum" sz="quarter" idx="12"/>
          </p:nvPr>
        </p:nvSpPr>
        <p:spPr/>
        <p:txBody>
          <a:bodyPr/>
          <a:lstStyle/>
          <a:p>
            <a:fld id="{8E6C0C11-008E-4C84-B342-83928645E649}" type="slidenum">
              <a:rPr lang="fr-FR" smtClean="0"/>
              <a:t>‹N°›</a:t>
            </a:fld>
            <a:endParaRPr lang="fr-FR"/>
          </a:p>
        </p:txBody>
      </p:sp>
    </p:spTree>
    <p:extLst>
      <p:ext uri="{BB962C8B-B14F-4D97-AF65-F5344CB8AC3E}">
        <p14:creationId xmlns:p14="http://schemas.microsoft.com/office/powerpoint/2010/main" val="2954008022"/>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A2F799-F88A-2BC1-C4E8-84D4663FEE3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EA6188D-35F2-6B8E-567C-AC42316BB86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34A0CB5-EE06-49D6-CF7C-133372DAC079}"/>
              </a:ext>
            </a:extLst>
          </p:cNvPr>
          <p:cNvSpPr>
            <a:spLocks noGrp="1"/>
          </p:cNvSpPr>
          <p:nvPr>
            <p:ph type="dt" sz="half" idx="10"/>
          </p:nvPr>
        </p:nvSpPr>
        <p:spPr/>
        <p:txBody>
          <a:bodyPr/>
          <a:lstStyle/>
          <a:p>
            <a:fld id="{78FEA7EA-9F72-4044-86C5-BEE0D8BE0DCE}" type="datetimeFigureOut">
              <a:rPr lang="fr-FR" smtClean="0"/>
              <a:t>21/01/2024</a:t>
            </a:fld>
            <a:endParaRPr lang="fr-FR"/>
          </a:p>
        </p:txBody>
      </p:sp>
      <p:sp>
        <p:nvSpPr>
          <p:cNvPr id="5" name="Espace réservé du pied de page 4">
            <a:extLst>
              <a:ext uri="{FF2B5EF4-FFF2-40B4-BE49-F238E27FC236}">
                <a16:creationId xmlns:a16="http://schemas.microsoft.com/office/drawing/2014/main" id="{615A81ED-870F-7A27-188F-E169E28F725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9A444EF-C7C1-A28A-48B4-5D006ACB2D83}"/>
              </a:ext>
            </a:extLst>
          </p:cNvPr>
          <p:cNvSpPr>
            <a:spLocks noGrp="1"/>
          </p:cNvSpPr>
          <p:nvPr>
            <p:ph type="sldNum" sz="quarter" idx="12"/>
          </p:nvPr>
        </p:nvSpPr>
        <p:spPr/>
        <p:txBody>
          <a:bodyPr/>
          <a:lstStyle/>
          <a:p>
            <a:fld id="{8E6C0C11-008E-4C84-B342-83928645E649}" type="slidenum">
              <a:rPr lang="fr-FR" smtClean="0"/>
              <a:t>‹N°›</a:t>
            </a:fld>
            <a:endParaRPr lang="fr-FR"/>
          </a:p>
        </p:txBody>
      </p:sp>
    </p:spTree>
    <p:extLst>
      <p:ext uri="{BB962C8B-B14F-4D97-AF65-F5344CB8AC3E}">
        <p14:creationId xmlns:p14="http://schemas.microsoft.com/office/powerpoint/2010/main" val="512079367"/>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D6D8F23-703A-2E6E-B405-882A7DE25E9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7F468C0-DE19-3121-B283-A84C72BC33A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DDB4A74-7566-A59E-62B3-368800E22616}"/>
              </a:ext>
            </a:extLst>
          </p:cNvPr>
          <p:cNvSpPr>
            <a:spLocks noGrp="1"/>
          </p:cNvSpPr>
          <p:nvPr>
            <p:ph type="dt" sz="half" idx="10"/>
          </p:nvPr>
        </p:nvSpPr>
        <p:spPr/>
        <p:txBody>
          <a:bodyPr/>
          <a:lstStyle/>
          <a:p>
            <a:fld id="{78FEA7EA-9F72-4044-86C5-BEE0D8BE0DCE}" type="datetimeFigureOut">
              <a:rPr lang="fr-FR" smtClean="0"/>
              <a:t>21/01/2024</a:t>
            </a:fld>
            <a:endParaRPr lang="fr-FR"/>
          </a:p>
        </p:txBody>
      </p:sp>
      <p:sp>
        <p:nvSpPr>
          <p:cNvPr id="5" name="Espace réservé du pied de page 4">
            <a:extLst>
              <a:ext uri="{FF2B5EF4-FFF2-40B4-BE49-F238E27FC236}">
                <a16:creationId xmlns:a16="http://schemas.microsoft.com/office/drawing/2014/main" id="{F5C04D19-ED00-38DD-D94B-03AAA3486B2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6EB8957-7BBE-3209-9D6B-62E3ACC76E4B}"/>
              </a:ext>
            </a:extLst>
          </p:cNvPr>
          <p:cNvSpPr>
            <a:spLocks noGrp="1"/>
          </p:cNvSpPr>
          <p:nvPr>
            <p:ph type="sldNum" sz="quarter" idx="12"/>
          </p:nvPr>
        </p:nvSpPr>
        <p:spPr/>
        <p:txBody>
          <a:bodyPr/>
          <a:lstStyle/>
          <a:p>
            <a:fld id="{8E6C0C11-008E-4C84-B342-83928645E649}" type="slidenum">
              <a:rPr lang="fr-FR" smtClean="0"/>
              <a:t>‹N°›</a:t>
            </a:fld>
            <a:endParaRPr lang="fr-FR"/>
          </a:p>
        </p:txBody>
      </p:sp>
    </p:spTree>
    <p:extLst>
      <p:ext uri="{BB962C8B-B14F-4D97-AF65-F5344CB8AC3E}">
        <p14:creationId xmlns:p14="http://schemas.microsoft.com/office/powerpoint/2010/main" val="1450716566"/>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EF6369A-BF89-A04F-2A87-202758FE72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5ACA955-B96D-5B80-FDEF-EC8449982F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26D60D6-F8E7-F5CF-AD8F-1B548346C6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FEA7EA-9F72-4044-86C5-BEE0D8BE0DCE}" type="datetimeFigureOut">
              <a:rPr lang="fr-FR" smtClean="0"/>
              <a:t>21/01/2024</a:t>
            </a:fld>
            <a:endParaRPr lang="fr-FR"/>
          </a:p>
        </p:txBody>
      </p:sp>
      <p:sp>
        <p:nvSpPr>
          <p:cNvPr id="5" name="Espace réservé du pied de page 4">
            <a:extLst>
              <a:ext uri="{FF2B5EF4-FFF2-40B4-BE49-F238E27FC236}">
                <a16:creationId xmlns:a16="http://schemas.microsoft.com/office/drawing/2014/main" id="{90907AD6-F70F-1A90-F01B-162AAB19E0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D812B1F-6F46-FFC0-7330-2D34EA8D7F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6C0C11-008E-4C84-B342-83928645E649}" type="slidenum">
              <a:rPr lang="fr-FR" smtClean="0"/>
              <a:t>‹N°›</a:t>
            </a:fld>
            <a:endParaRPr lang="fr-FR"/>
          </a:p>
        </p:txBody>
      </p:sp>
    </p:spTree>
    <p:extLst>
      <p:ext uri="{BB962C8B-B14F-4D97-AF65-F5344CB8AC3E}">
        <p14:creationId xmlns:p14="http://schemas.microsoft.com/office/powerpoint/2010/main" val="6656781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eau, herbe&#10;&#10;Description générée automatiquement">
            <a:extLst>
              <a:ext uri="{FF2B5EF4-FFF2-40B4-BE49-F238E27FC236}">
                <a16:creationId xmlns:a16="http://schemas.microsoft.com/office/drawing/2014/main" id="{BF685905-C351-6B73-D541-601A626F0D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5355" y="1449000"/>
            <a:ext cx="11341289" cy="396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373313C-F1F6-795A-4A1A-7DEB71F7941B}"/>
              </a:ext>
            </a:extLst>
          </p:cNvPr>
          <p:cNvSpPr txBox="1"/>
          <p:nvPr/>
        </p:nvSpPr>
        <p:spPr>
          <a:xfrm>
            <a:off x="1968405" y="770275"/>
            <a:ext cx="10718895" cy="461665"/>
          </a:xfrm>
          <a:prstGeom prst="rect">
            <a:avLst/>
          </a:prstGeom>
          <a:noFill/>
        </p:spPr>
        <p:txBody>
          <a:bodyPr wrap="square" rtlCol="0">
            <a:spAutoFit/>
          </a:bodyPr>
          <a:lstStyle/>
          <a:p>
            <a:r>
              <a:rPr lang="fr-FR" sz="2400" b="1" dirty="0"/>
              <a:t>Lorient Vous Présente L’Île – Du – Prince – Edouard ( Canada )</a:t>
            </a:r>
          </a:p>
        </p:txBody>
      </p:sp>
    </p:spTree>
    <p:extLst>
      <p:ext uri="{BB962C8B-B14F-4D97-AF65-F5344CB8AC3E}">
        <p14:creationId xmlns:p14="http://schemas.microsoft.com/office/powerpoint/2010/main" val="1965247102"/>
      </p:ext>
    </p:extLst>
  </p:cSld>
  <p:clrMapOvr>
    <a:masterClrMapping/>
  </p:clrMapOvr>
  <mc:AlternateContent xmlns:mc="http://schemas.openxmlformats.org/markup-compatibility/2006">
    <mc:Choice xmlns:p14="http://schemas.microsoft.com/office/powerpoint/2010/main" Requires="p14">
      <p:transition spd="slow" p14:dur="5000" advClick="0" advTm="9000">
        <p:fade/>
        <p:sndAc>
          <p:stSnd loop="1">
            <p:snd r:embed="rId2" name="Charles Trenet - Voyage au Canada.wav"/>
          </p:stSnd>
        </p:sndAc>
      </p:transition>
    </mc:Choice>
    <mc:Fallback>
      <p:transition spd="slow" advClick="0" advTm="9000">
        <p:fade/>
        <p:sndAc>
          <p:stSnd loop="1">
            <p:snd r:embed="rId2" name="Charles Trenet - Voyage au Canad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5DB3DFF-03E4-6F5D-AAA6-5EA4F1A4F816}"/>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dirty="0">
                <a:ln>
                  <a:solidFill>
                    <a:schemeClr val="accent2"/>
                  </a:solidFill>
                </a:ln>
                <a:effectLst>
                  <a:glow rad="228600">
                    <a:schemeClr val="accent1">
                      <a:satMod val="175000"/>
                      <a:alpha val="40000"/>
                    </a:schemeClr>
                  </a:glow>
                </a:effectLst>
                <a:latin typeface="Algerian" panose="04020705040A02060702" pitchFamily="82" charset="0"/>
              </a:rPr>
              <a:t>L’Île-du-Prince-Édouard est l'une des provinces maritimes de l'est du Canada située au large du Nouveau-Brunswick et de la Nouvelle-Écosse dans le golfe du Saint-Laurent. Renommée pour ses fruits de mer comme les homards et les moules, cette grande île se caractérise par des plages de sable rouge, des phares et des terres agricoles fertiles. Charlottetown, la capitale, abrite des bâtiments administratifs victoriens et le Centre des arts de la Confédération, comprenant un théâtre et une galerie d'art.</a:t>
            </a:r>
          </a:p>
        </p:txBody>
      </p:sp>
    </p:spTree>
    <p:extLst>
      <p:ext uri="{BB962C8B-B14F-4D97-AF65-F5344CB8AC3E}">
        <p14:creationId xmlns:p14="http://schemas.microsoft.com/office/powerpoint/2010/main" val="2877460884"/>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ive, eau&#10;&#10;Description générée automatiquement">
            <a:extLst>
              <a:ext uri="{FF2B5EF4-FFF2-40B4-BE49-F238E27FC236}">
                <a16:creationId xmlns:a16="http://schemas.microsoft.com/office/drawing/2014/main" id="{A7C72307-DB7A-F75F-FB6C-C119BCE7BD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6810" y="639000"/>
            <a:ext cx="8378379" cy="558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2474200567"/>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arrière, plein air, texte, en bois&#10;&#10;Description générée automatiquement">
            <a:extLst>
              <a:ext uri="{FF2B5EF4-FFF2-40B4-BE49-F238E27FC236}">
                <a16:creationId xmlns:a16="http://schemas.microsoft.com/office/drawing/2014/main" id="{CAFA1561-F047-00D0-B4CA-640B36F856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0510" y="639000"/>
            <a:ext cx="8390980" cy="558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252821622"/>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scène, table&#10;&#10;Description générée automatiquement">
            <a:extLst>
              <a:ext uri="{FF2B5EF4-FFF2-40B4-BE49-F238E27FC236}">
                <a16:creationId xmlns:a16="http://schemas.microsoft.com/office/drawing/2014/main" id="{BDD937B2-436C-B67A-7E98-D96AA7BE1D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0512" y="550440"/>
            <a:ext cx="8390976"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43657BB-BC1A-8EDB-45BF-425947938489}"/>
              </a:ext>
            </a:extLst>
          </p:cNvPr>
          <p:cNvSpPr txBox="1"/>
          <p:nvPr/>
        </p:nvSpPr>
        <p:spPr>
          <a:xfrm>
            <a:off x="819150" y="6271037"/>
            <a:ext cx="11372850" cy="461665"/>
          </a:xfrm>
          <a:prstGeom prst="rect">
            <a:avLst/>
          </a:prstGeom>
          <a:noFill/>
        </p:spPr>
        <p:txBody>
          <a:bodyPr wrap="square" rtlCol="0">
            <a:spAutoFit/>
          </a:bodyPr>
          <a:lstStyle/>
          <a:p>
            <a:r>
              <a:rPr lang="fr-FR" sz="2400" b="1"/>
              <a:t>Le secteur piétonnier de Victoria Row, non loin de la Basilique-Cathédrale Saint-Dunstan</a:t>
            </a:r>
            <a:endParaRPr lang="fr-FR" sz="2400" b="1" dirty="0"/>
          </a:p>
        </p:txBody>
      </p:sp>
    </p:spTree>
    <p:extLst>
      <p:ext uri="{BB962C8B-B14F-4D97-AF65-F5344CB8AC3E}">
        <p14:creationId xmlns:p14="http://schemas.microsoft.com/office/powerpoint/2010/main" val="3883165456"/>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maison&#10;&#10;Description générée automatiquement">
            <a:extLst>
              <a:ext uri="{FF2B5EF4-FFF2-40B4-BE49-F238E27FC236}">
                <a16:creationId xmlns:a16="http://schemas.microsoft.com/office/drawing/2014/main" id="{C299D027-DD71-CDBC-BCCD-C892EB2344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1022" y="639000"/>
            <a:ext cx="8390977"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EBF9F2A-ABBE-B28A-99F0-D15D47D96664}"/>
              </a:ext>
            </a:extLst>
          </p:cNvPr>
          <p:cNvSpPr txBox="1"/>
          <p:nvPr/>
        </p:nvSpPr>
        <p:spPr>
          <a:xfrm>
            <a:off x="9517380" y="1166842"/>
            <a:ext cx="2674620" cy="4524315"/>
          </a:xfrm>
          <a:prstGeom prst="rect">
            <a:avLst/>
          </a:prstGeom>
          <a:noFill/>
        </p:spPr>
        <p:txBody>
          <a:bodyPr wrap="square" rtlCol="0">
            <a:spAutoFit/>
          </a:bodyPr>
          <a:lstStyle/>
          <a:p>
            <a:r>
              <a:rPr lang="fr-FR" sz="2400" b="1" dirty="0"/>
              <a:t>La maison historique Beaconsfield, à l’angle des rues Kent et West, est une magnifique résidence construite en 1877. Elle est un véritable symbole de l’élégance victorienne!</a:t>
            </a:r>
          </a:p>
        </p:txBody>
      </p:sp>
    </p:spTree>
    <p:extLst>
      <p:ext uri="{BB962C8B-B14F-4D97-AF65-F5344CB8AC3E}">
        <p14:creationId xmlns:p14="http://schemas.microsoft.com/office/powerpoint/2010/main" val="1190635883"/>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fenêtre, nuage&#10;&#10;Description générée automatiquement">
            <a:extLst>
              <a:ext uri="{FF2B5EF4-FFF2-40B4-BE49-F238E27FC236}">
                <a16:creationId xmlns:a16="http://schemas.microsoft.com/office/drawing/2014/main" id="{4C83D2EE-EADD-6E8F-B020-E9FF5E36E5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0506" y="639000"/>
            <a:ext cx="8390988"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78F6E72-74FE-029B-BA2A-7698AE1187CF}"/>
              </a:ext>
            </a:extLst>
          </p:cNvPr>
          <p:cNvSpPr txBox="1"/>
          <p:nvPr/>
        </p:nvSpPr>
        <p:spPr>
          <a:xfrm>
            <a:off x="2743200" y="6249977"/>
            <a:ext cx="7258050" cy="461665"/>
          </a:xfrm>
          <a:prstGeom prst="rect">
            <a:avLst/>
          </a:prstGeom>
          <a:noFill/>
        </p:spPr>
        <p:txBody>
          <a:bodyPr wrap="square" rtlCol="0">
            <a:spAutoFit/>
          </a:bodyPr>
          <a:lstStyle/>
          <a:p>
            <a:r>
              <a:rPr lang="fr-FR" sz="2400" b="1" dirty="0"/>
              <a:t>La </a:t>
            </a:r>
            <a:r>
              <a:rPr lang="fr-FR" sz="2400" b="1" dirty="0" err="1"/>
              <a:t>Government</a:t>
            </a:r>
            <a:r>
              <a:rPr lang="fr-FR" sz="2400" b="1" dirty="0"/>
              <a:t> House tout près du Victoria Park.</a:t>
            </a:r>
          </a:p>
        </p:txBody>
      </p:sp>
    </p:spTree>
    <p:extLst>
      <p:ext uri="{BB962C8B-B14F-4D97-AF65-F5344CB8AC3E}">
        <p14:creationId xmlns:p14="http://schemas.microsoft.com/office/powerpoint/2010/main" val="1927568182"/>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Aménagement paysager, herbe&#10;&#10;Description générée automatiquement">
            <a:extLst>
              <a:ext uri="{FF2B5EF4-FFF2-40B4-BE49-F238E27FC236}">
                <a16:creationId xmlns:a16="http://schemas.microsoft.com/office/drawing/2014/main" id="{BFC1293F-6AD8-521D-FC8F-5EF07FB37A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0512" y="639000"/>
            <a:ext cx="8390976"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35101F2-8ED3-1E8D-1BAF-13FF042C8A82}"/>
              </a:ext>
            </a:extLst>
          </p:cNvPr>
          <p:cNvSpPr txBox="1"/>
          <p:nvPr/>
        </p:nvSpPr>
        <p:spPr>
          <a:xfrm>
            <a:off x="3074670" y="6219000"/>
            <a:ext cx="8206740" cy="461665"/>
          </a:xfrm>
          <a:prstGeom prst="rect">
            <a:avLst/>
          </a:prstGeom>
          <a:noFill/>
        </p:spPr>
        <p:txBody>
          <a:bodyPr wrap="square" rtlCol="0">
            <a:spAutoFit/>
          </a:bodyPr>
          <a:lstStyle/>
          <a:p>
            <a:r>
              <a:rPr lang="fr-FR" sz="2400" b="1"/>
              <a:t>Le magnifique jardin de la Government House.</a:t>
            </a:r>
            <a:endParaRPr lang="fr-FR" sz="2400" b="1" dirty="0"/>
          </a:p>
        </p:txBody>
      </p:sp>
    </p:spTree>
    <p:extLst>
      <p:ext uri="{BB962C8B-B14F-4D97-AF65-F5344CB8AC3E}">
        <p14:creationId xmlns:p14="http://schemas.microsoft.com/office/powerpoint/2010/main" val="282884270"/>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ateau, eau, embarcation&#10;&#10;Description générée automatiquement">
            <a:extLst>
              <a:ext uri="{FF2B5EF4-FFF2-40B4-BE49-F238E27FC236}">
                <a16:creationId xmlns:a16="http://schemas.microsoft.com/office/drawing/2014/main" id="{DFFF65EF-8953-4D45-6FBD-590AB3E06B4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09825" y="962025"/>
            <a:ext cx="7372350" cy="493395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999629518"/>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pelle, cathédrale, intérieur, coffre&#10;&#10;Description générée automatiquement">
            <a:extLst>
              <a:ext uri="{FF2B5EF4-FFF2-40B4-BE49-F238E27FC236}">
                <a16:creationId xmlns:a16="http://schemas.microsoft.com/office/drawing/2014/main" id="{F76203A5-D9D8-688A-BC40-D346141914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28987" y="1576387"/>
            <a:ext cx="5534025" cy="3705225"/>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3276336239"/>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eau&#10;&#10;Description générée automatiquement">
            <a:extLst>
              <a:ext uri="{FF2B5EF4-FFF2-40B4-BE49-F238E27FC236}">
                <a16:creationId xmlns:a16="http://schemas.microsoft.com/office/drawing/2014/main" id="{0BE579FC-209B-5972-0892-466538F097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3480" y="525807"/>
            <a:ext cx="8373301" cy="558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3746966591"/>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hotographie aérienne, aérien, Vue plongeante, plein air&#10;&#10;Description générée automatiquement">
            <a:extLst>
              <a:ext uri="{FF2B5EF4-FFF2-40B4-BE49-F238E27FC236}">
                <a16:creationId xmlns:a16="http://schemas.microsoft.com/office/drawing/2014/main" id="{D480004A-345E-0D48-7280-AB55169CD54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82913" y="539750"/>
            <a:ext cx="8426174"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2D326DD-7F9F-95B1-8B20-C5E36EB04A53}"/>
              </a:ext>
            </a:extLst>
          </p:cNvPr>
          <p:cNvSpPr txBox="1"/>
          <p:nvPr/>
        </p:nvSpPr>
        <p:spPr>
          <a:xfrm>
            <a:off x="3474720" y="6119750"/>
            <a:ext cx="6685777" cy="461665"/>
          </a:xfrm>
          <a:prstGeom prst="rect">
            <a:avLst/>
          </a:prstGeom>
          <a:noFill/>
        </p:spPr>
        <p:txBody>
          <a:bodyPr wrap="square" rtlCol="0">
            <a:spAutoFit/>
          </a:bodyPr>
          <a:lstStyle/>
          <a:p>
            <a:r>
              <a:rPr lang="fr-FR" sz="2400" b="1" dirty="0"/>
              <a:t>Province de l’Île-du-Prince-Édouard</a:t>
            </a:r>
          </a:p>
        </p:txBody>
      </p:sp>
    </p:spTree>
    <p:extLst>
      <p:ext uri="{BB962C8B-B14F-4D97-AF65-F5344CB8AC3E}">
        <p14:creationId xmlns:p14="http://schemas.microsoft.com/office/powerpoint/2010/main" val="766824780"/>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hare, ciel, plein air&#10;&#10;Description générée automatiquement">
            <a:extLst>
              <a:ext uri="{FF2B5EF4-FFF2-40B4-BE49-F238E27FC236}">
                <a16:creationId xmlns:a16="http://schemas.microsoft.com/office/drawing/2014/main" id="{07036A08-4EFF-53CC-486F-E4A07BAA8F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78318" y="171000"/>
            <a:ext cx="364557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669C0A42-FC25-58F9-0003-81090646BE06}"/>
              </a:ext>
            </a:extLst>
          </p:cNvPr>
          <p:cNvSpPr txBox="1"/>
          <p:nvPr/>
        </p:nvSpPr>
        <p:spPr>
          <a:xfrm>
            <a:off x="240030" y="4103370"/>
            <a:ext cx="3645570" cy="1200329"/>
          </a:xfrm>
          <a:prstGeom prst="rect">
            <a:avLst/>
          </a:prstGeom>
          <a:noFill/>
        </p:spPr>
        <p:txBody>
          <a:bodyPr wrap="square" rtlCol="0">
            <a:spAutoFit/>
          </a:bodyPr>
          <a:lstStyle/>
          <a:p>
            <a:r>
              <a:rPr lang="fr-FR" sz="2400" b="1" dirty="0"/>
              <a:t>Phare de Point Prim, chemin Point Prim, Île-du-Prince-Édouard</a:t>
            </a:r>
          </a:p>
        </p:txBody>
      </p:sp>
    </p:spTree>
    <p:extLst>
      <p:ext uri="{BB962C8B-B14F-4D97-AF65-F5344CB8AC3E}">
        <p14:creationId xmlns:p14="http://schemas.microsoft.com/office/powerpoint/2010/main" val="3514688494"/>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eau, Phare&#10;&#10;Description générée automatiquement">
            <a:extLst>
              <a:ext uri="{FF2B5EF4-FFF2-40B4-BE49-F238E27FC236}">
                <a16:creationId xmlns:a16="http://schemas.microsoft.com/office/drawing/2014/main" id="{D27AFE7A-0F82-DFCF-9597-57B491E211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6000" y="525780"/>
            <a:ext cx="9300000" cy="5580000"/>
          </a:xfrm>
          <a:prstGeom prst="rect">
            <a:avLst/>
          </a:prstGeom>
          <a:ln w="88900" cap="sq" cmpd="thickThin">
            <a:solidFill>
              <a:srgbClr val="7030A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0F863400-80E2-B072-87B7-92A0EEE92B5A}"/>
              </a:ext>
            </a:extLst>
          </p:cNvPr>
          <p:cNvSpPr txBox="1"/>
          <p:nvPr/>
        </p:nvSpPr>
        <p:spPr>
          <a:xfrm>
            <a:off x="3246120" y="6124247"/>
            <a:ext cx="8183880" cy="461665"/>
          </a:xfrm>
          <a:prstGeom prst="rect">
            <a:avLst/>
          </a:prstGeom>
          <a:noFill/>
        </p:spPr>
        <p:txBody>
          <a:bodyPr wrap="square" rtlCol="0">
            <a:spAutoFit/>
          </a:bodyPr>
          <a:lstStyle/>
          <a:p>
            <a:r>
              <a:rPr lang="fr-FR" sz="2400" b="1" dirty="0"/>
              <a:t>Phare de Point Prim (Île-du-Prince-Édouard)</a:t>
            </a:r>
          </a:p>
        </p:txBody>
      </p:sp>
    </p:spTree>
    <p:extLst>
      <p:ext uri="{BB962C8B-B14F-4D97-AF65-F5344CB8AC3E}">
        <p14:creationId xmlns:p14="http://schemas.microsoft.com/office/powerpoint/2010/main" val="2522691254"/>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eau, bâtiment&#10;&#10;Description générée automatiquement">
            <a:extLst>
              <a:ext uri="{FF2B5EF4-FFF2-40B4-BE49-F238E27FC236}">
                <a16:creationId xmlns:a16="http://schemas.microsoft.com/office/drawing/2014/main" id="{922443BA-5705-28A8-EA2A-126895F11E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6000" y="548640"/>
            <a:ext cx="9300000" cy="558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595030970"/>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plante, ciel, herbe&#10;&#10;Description générée automatiquement">
            <a:extLst>
              <a:ext uri="{FF2B5EF4-FFF2-40B4-BE49-F238E27FC236}">
                <a16:creationId xmlns:a16="http://schemas.microsoft.com/office/drawing/2014/main" id="{EF77A71B-60A7-D263-CF8A-DB62CBD5A5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1280" y="279000"/>
            <a:ext cx="6300000" cy="630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ZoneTexte 5">
            <a:extLst>
              <a:ext uri="{FF2B5EF4-FFF2-40B4-BE49-F238E27FC236}">
                <a16:creationId xmlns:a16="http://schemas.microsoft.com/office/drawing/2014/main" id="{113D1EF4-EBD1-45FE-AD9D-A51EF6165AA7}"/>
              </a:ext>
            </a:extLst>
          </p:cNvPr>
          <p:cNvSpPr txBox="1"/>
          <p:nvPr/>
        </p:nvSpPr>
        <p:spPr>
          <a:xfrm>
            <a:off x="9174480" y="2869198"/>
            <a:ext cx="3017520" cy="2308324"/>
          </a:xfrm>
          <a:prstGeom prst="rect">
            <a:avLst/>
          </a:prstGeom>
          <a:noFill/>
        </p:spPr>
        <p:txBody>
          <a:bodyPr wrap="square" rtlCol="0">
            <a:spAutoFit/>
          </a:bodyPr>
          <a:lstStyle/>
          <a:p>
            <a:r>
              <a:rPr lang="fr-FR" dirty="0"/>
              <a:t>: </a:t>
            </a:r>
            <a:r>
              <a:rPr lang="fr-FR" sz="2400" b="1" dirty="0"/>
              <a:t>Parc riverain à </a:t>
            </a:r>
            <a:r>
              <a:rPr lang="fr-FR" sz="2400" b="1" dirty="0" err="1"/>
              <a:t>Montague</a:t>
            </a:r>
            <a:r>
              <a:rPr lang="fr-FR" sz="2400" b="1" dirty="0"/>
              <a:t>, Île-du-Prince-Édouard. L'ancienne gare est à gauche, un port de plaisance à droit</a:t>
            </a:r>
            <a:r>
              <a:rPr lang="fr-FR" dirty="0"/>
              <a:t>e.</a:t>
            </a:r>
          </a:p>
        </p:txBody>
      </p:sp>
    </p:spTree>
    <p:extLst>
      <p:ext uri="{BB962C8B-B14F-4D97-AF65-F5344CB8AC3E}">
        <p14:creationId xmlns:p14="http://schemas.microsoft.com/office/powerpoint/2010/main" val="604070179"/>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ciel, ville&#10;&#10;Description générée automatiquement">
            <a:extLst>
              <a:ext uri="{FF2B5EF4-FFF2-40B4-BE49-F238E27FC236}">
                <a16:creationId xmlns:a16="http://schemas.microsoft.com/office/drawing/2014/main" id="{2FB23E30-EFAC-0E96-2953-29F13D932C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2000" y="387540"/>
            <a:ext cx="9828000" cy="552825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8F203016-18F7-D308-08FC-D8B4E53243E0}"/>
              </a:ext>
            </a:extLst>
          </p:cNvPr>
          <p:cNvSpPr txBox="1"/>
          <p:nvPr/>
        </p:nvSpPr>
        <p:spPr>
          <a:xfrm>
            <a:off x="210000" y="6027003"/>
            <a:ext cx="11772000" cy="830997"/>
          </a:xfrm>
          <a:prstGeom prst="rect">
            <a:avLst/>
          </a:prstGeom>
          <a:noFill/>
        </p:spPr>
        <p:txBody>
          <a:bodyPr wrap="square" rtlCol="0">
            <a:spAutoFit/>
          </a:bodyPr>
          <a:lstStyle/>
          <a:p>
            <a:r>
              <a:rPr lang="fr-FR" sz="2400" b="1" dirty="0"/>
              <a:t>le charme est à son comble en fin d’après-midi, quand le soleil vient illuminer les détails de briques et de pierre des façades du XIXe siècle. </a:t>
            </a:r>
          </a:p>
        </p:txBody>
      </p:sp>
    </p:spTree>
    <p:extLst>
      <p:ext uri="{BB962C8B-B14F-4D97-AF65-F5344CB8AC3E}">
        <p14:creationId xmlns:p14="http://schemas.microsoft.com/office/powerpoint/2010/main" val="3470368412"/>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B8A9FBB4-D24C-9F32-6558-2729DA953A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28700" y="639000"/>
            <a:ext cx="9920000"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AF816D2-CAB4-2CA4-6077-6A63C573D523}"/>
              </a:ext>
            </a:extLst>
          </p:cNvPr>
          <p:cNvSpPr txBox="1"/>
          <p:nvPr/>
        </p:nvSpPr>
        <p:spPr>
          <a:xfrm>
            <a:off x="2743200" y="6218999"/>
            <a:ext cx="10287000" cy="461665"/>
          </a:xfrm>
          <a:prstGeom prst="rect">
            <a:avLst/>
          </a:prstGeom>
          <a:noFill/>
        </p:spPr>
        <p:txBody>
          <a:bodyPr wrap="square" rtlCol="0">
            <a:spAutoFit/>
          </a:bodyPr>
          <a:lstStyle/>
          <a:p>
            <a:r>
              <a:rPr lang="fr-FR" sz="2400" b="1" dirty="0"/>
              <a:t> c’est un mélange de boutiques et de terrasses. </a:t>
            </a:r>
          </a:p>
        </p:txBody>
      </p:sp>
    </p:spTree>
    <p:extLst>
      <p:ext uri="{BB962C8B-B14F-4D97-AF65-F5344CB8AC3E}">
        <p14:creationId xmlns:p14="http://schemas.microsoft.com/office/powerpoint/2010/main" val="3823051614"/>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voiture&#10;&#10;Description générée automatiquement">
            <a:extLst>
              <a:ext uri="{FF2B5EF4-FFF2-40B4-BE49-F238E27FC236}">
                <a16:creationId xmlns:a16="http://schemas.microsoft.com/office/drawing/2014/main" id="{719C95C6-0E73-3A6F-4DF6-B288AE7E48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6000" y="411480"/>
            <a:ext cx="9920000" cy="55800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24170E4F-779D-87A5-3DA5-2A27463189ED}"/>
              </a:ext>
            </a:extLst>
          </p:cNvPr>
          <p:cNvSpPr txBox="1"/>
          <p:nvPr/>
        </p:nvSpPr>
        <p:spPr>
          <a:xfrm>
            <a:off x="3634740" y="6067098"/>
            <a:ext cx="7943850" cy="461665"/>
          </a:xfrm>
          <a:prstGeom prst="rect">
            <a:avLst/>
          </a:prstGeom>
          <a:noFill/>
        </p:spPr>
        <p:txBody>
          <a:bodyPr wrap="square" rtlCol="0">
            <a:spAutoFit/>
          </a:bodyPr>
          <a:lstStyle/>
          <a:p>
            <a:r>
              <a:rPr lang="fr-FR" sz="2400" b="1" dirty="0"/>
              <a:t>Charlottetown (L’Île  Du Prince Edouard )</a:t>
            </a:r>
          </a:p>
        </p:txBody>
      </p:sp>
    </p:spTree>
    <p:extLst>
      <p:ext uri="{BB962C8B-B14F-4D97-AF65-F5344CB8AC3E}">
        <p14:creationId xmlns:p14="http://schemas.microsoft.com/office/powerpoint/2010/main" val="1485575095"/>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exte, bâtiment, arbre&#10;&#10;Description générée automatiquement">
            <a:extLst>
              <a:ext uri="{FF2B5EF4-FFF2-40B4-BE49-F238E27FC236}">
                <a16:creationId xmlns:a16="http://schemas.microsoft.com/office/drawing/2014/main" id="{50AFF70D-97AF-B6F9-086A-76E963812A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6000" y="422910"/>
            <a:ext cx="9920000"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B074F85-9B06-D5D7-B979-21768622EA01}"/>
              </a:ext>
            </a:extLst>
          </p:cNvPr>
          <p:cNvSpPr txBox="1"/>
          <p:nvPr/>
        </p:nvSpPr>
        <p:spPr>
          <a:xfrm>
            <a:off x="2388870" y="6071490"/>
            <a:ext cx="8561070" cy="461665"/>
          </a:xfrm>
          <a:prstGeom prst="rect">
            <a:avLst/>
          </a:prstGeom>
          <a:noFill/>
        </p:spPr>
        <p:txBody>
          <a:bodyPr wrap="square" rtlCol="0">
            <a:spAutoFit/>
          </a:bodyPr>
          <a:lstStyle/>
          <a:p>
            <a:r>
              <a:rPr lang="fr-FR" sz="2400" b="1" dirty="0"/>
              <a:t>Centre Ville de Charlottetown (L’Île Du Prince Edouard)</a:t>
            </a:r>
          </a:p>
        </p:txBody>
      </p:sp>
    </p:spTree>
    <p:extLst>
      <p:ext uri="{BB962C8B-B14F-4D97-AF65-F5344CB8AC3E}">
        <p14:creationId xmlns:p14="http://schemas.microsoft.com/office/powerpoint/2010/main" val="880911278"/>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brique&#10;&#10;Description générée automatiquement">
            <a:extLst>
              <a:ext uri="{FF2B5EF4-FFF2-40B4-BE49-F238E27FC236}">
                <a16:creationId xmlns:a16="http://schemas.microsoft.com/office/drawing/2014/main" id="{CEF16BD1-BC87-DB39-4496-82E7533159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6000" y="284290"/>
            <a:ext cx="9280000" cy="522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9E3DB9D-BFBE-EA82-3651-C3DA2CD2AED8}"/>
              </a:ext>
            </a:extLst>
          </p:cNvPr>
          <p:cNvSpPr txBox="1"/>
          <p:nvPr/>
        </p:nvSpPr>
        <p:spPr>
          <a:xfrm>
            <a:off x="486065" y="5504290"/>
            <a:ext cx="11219870" cy="1200329"/>
          </a:xfrm>
          <a:prstGeom prst="rect">
            <a:avLst/>
          </a:prstGeom>
          <a:noFill/>
        </p:spPr>
        <p:txBody>
          <a:bodyPr wrap="square" rtlCol="0">
            <a:spAutoFit/>
          </a:bodyPr>
          <a:lstStyle/>
          <a:p>
            <a:r>
              <a:rPr lang="fr-FR" sz="2400" b="1" dirty="0"/>
              <a:t>. La mairie, située au 199 rue Queen, a été construite vers 1887 dans le style néo-roman. Les grandes portes du rez-de-chaussée s’ouvraient initialement sur une caserne de pompiers avec écurie, tandis que les bureaux de la mairie se trouvaient à l’étage.</a:t>
            </a:r>
          </a:p>
        </p:txBody>
      </p:sp>
    </p:spTree>
    <p:extLst>
      <p:ext uri="{BB962C8B-B14F-4D97-AF65-F5344CB8AC3E}">
        <p14:creationId xmlns:p14="http://schemas.microsoft.com/office/powerpoint/2010/main" val="800119825"/>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plein air, bâtiment, ciel&#10;&#10;Description générée automatiquement">
            <a:extLst>
              <a:ext uri="{FF2B5EF4-FFF2-40B4-BE49-F238E27FC236}">
                <a16:creationId xmlns:a16="http://schemas.microsoft.com/office/drawing/2014/main" id="{B5542C2E-0566-A438-C1EA-5E1BA90042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6000" y="776731"/>
            <a:ext cx="9280000" cy="522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EE9AD69-B1EE-9A61-C33F-ED4B2D06FEB1}"/>
              </a:ext>
            </a:extLst>
          </p:cNvPr>
          <p:cNvSpPr txBox="1"/>
          <p:nvPr/>
        </p:nvSpPr>
        <p:spPr>
          <a:xfrm>
            <a:off x="864870" y="5996731"/>
            <a:ext cx="10949940" cy="830997"/>
          </a:xfrm>
          <a:prstGeom prst="rect">
            <a:avLst/>
          </a:prstGeom>
          <a:noFill/>
        </p:spPr>
        <p:txBody>
          <a:bodyPr wrap="square" rtlCol="0">
            <a:spAutoFit/>
          </a:bodyPr>
          <a:lstStyle/>
          <a:p>
            <a:r>
              <a:rPr lang="fr-FR" sz="2400" b="1" dirty="0"/>
              <a:t>À deux pas, on trouve </a:t>
            </a:r>
            <a:r>
              <a:rPr lang="fr-FR" sz="2400" b="1" dirty="0" err="1"/>
              <a:t>Cows</a:t>
            </a:r>
            <a:r>
              <a:rPr lang="fr-FR" sz="2400" b="1" dirty="0"/>
              <a:t>, le glacier phare de l’île du Prince Édouard. Si la file d’attente est trop longue au niveau du quai, </a:t>
            </a:r>
          </a:p>
        </p:txBody>
      </p:sp>
    </p:spTree>
    <p:extLst>
      <p:ext uri="{BB962C8B-B14F-4D97-AF65-F5344CB8AC3E}">
        <p14:creationId xmlns:p14="http://schemas.microsoft.com/office/powerpoint/2010/main" val="1443646118"/>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lac&#10;&#10;Description générée automatiquement">
            <a:extLst>
              <a:ext uri="{FF2B5EF4-FFF2-40B4-BE49-F238E27FC236}">
                <a16:creationId xmlns:a16="http://schemas.microsoft.com/office/drawing/2014/main" id="{C023C674-DD0D-C33E-23A8-B69E4E7F5A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0005" y="442274"/>
            <a:ext cx="9271987" cy="522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F22305-1CBA-D0BD-97D0-E1848E25A5FA}"/>
              </a:ext>
            </a:extLst>
          </p:cNvPr>
          <p:cNvSpPr txBox="1"/>
          <p:nvPr/>
        </p:nvSpPr>
        <p:spPr>
          <a:xfrm>
            <a:off x="422910" y="5662274"/>
            <a:ext cx="11612880" cy="1200329"/>
          </a:xfrm>
          <a:prstGeom prst="rect">
            <a:avLst/>
          </a:prstGeom>
          <a:noFill/>
        </p:spPr>
        <p:txBody>
          <a:bodyPr wrap="square" rtlCol="0">
            <a:spAutoFit/>
          </a:bodyPr>
          <a:lstStyle/>
          <a:p>
            <a:r>
              <a:rPr lang="fr-FR" sz="2400" b="1" dirty="0"/>
              <a:t>Au bout de la rue Queen, le quai de la Reine fait une petite promenade en bois au bord de l’eau pour rejoindre la marina de </a:t>
            </a:r>
            <a:r>
              <a:rPr lang="fr-FR" sz="2400" b="1" dirty="0" err="1"/>
              <a:t>Peakes</a:t>
            </a:r>
            <a:r>
              <a:rPr lang="fr-FR" sz="2400" b="1" dirty="0"/>
              <a:t> Bay, où se trouve une grappe de boutiques à touristes. </a:t>
            </a:r>
          </a:p>
        </p:txBody>
      </p:sp>
    </p:spTree>
    <p:extLst>
      <p:ext uri="{BB962C8B-B14F-4D97-AF65-F5344CB8AC3E}">
        <p14:creationId xmlns:p14="http://schemas.microsoft.com/office/powerpoint/2010/main" val="609504758"/>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bâtiment&#10;&#10;Description générée automatiquement">
            <a:extLst>
              <a:ext uri="{FF2B5EF4-FFF2-40B4-BE49-F238E27FC236}">
                <a16:creationId xmlns:a16="http://schemas.microsoft.com/office/drawing/2014/main" id="{1F5DB61D-0B10-A1E7-FE41-71D84EC4D0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4000" y="628019"/>
            <a:ext cx="8424000" cy="5601961"/>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795964657"/>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maison, ciel&#10;&#10;Description générée automatiquement">
            <a:extLst>
              <a:ext uri="{FF2B5EF4-FFF2-40B4-BE49-F238E27FC236}">
                <a16:creationId xmlns:a16="http://schemas.microsoft.com/office/drawing/2014/main" id="{BA6DD180-C39B-45D8-3FFA-083B562326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6811" y="364680"/>
            <a:ext cx="8378378"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A9D16B3-220F-48C1-AAF1-A9F6C74E20D7}"/>
              </a:ext>
            </a:extLst>
          </p:cNvPr>
          <p:cNvSpPr txBox="1"/>
          <p:nvPr/>
        </p:nvSpPr>
        <p:spPr>
          <a:xfrm>
            <a:off x="243840" y="6027003"/>
            <a:ext cx="11704320" cy="830997"/>
          </a:xfrm>
          <a:prstGeom prst="rect">
            <a:avLst/>
          </a:prstGeom>
          <a:noFill/>
        </p:spPr>
        <p:txBody>
          <a:bodyPr wrap="square" rtlCol="0">
            <a:spAutoFit/>
          </a:bodyPr>
          <a:lstStyle/>
          <a:p>
            <a:r>
              <a:rPr lang="fr-FR" sz="2400" b="1"/>
              <a:t>La fameuse maison aux pignons verts, dans le parc national de l’Île-du-Prince-Édouard, à Cavendish.</a:t>
            </a:r>
            <a:endParaRPr lang="fr-FR" sz="2400" b="1" dirty="0"/>
          </a:p>
        </p:txBody>
      </p:sp>
    </p:spTree>
    <p:extLst>
      <p:ext uri="{BB962C8B-B14F-4D97-AF65-F5344CB8AC3E}">
        <p14:creationId xmlns:p14="http://schemas.microsoft.com/office/powerpoint/2010/main" val="312496827"/>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5D72E6CF-CC4F-65B8-D8B4-AD8C98C3A3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660" y="807570"/>
            <a:ext cx="7884000" cy="524286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3400AD0-20E5-0292-96C8-A1D79EC47E6D}"/>
              </a:ext>
            </a:extLst>
          </p:cNvPr>
          <p:cNvSpPr txBox="1"/>
          <p:nvPr/>
        </p:nvSpPr>
        <p:spPr>
          <a:xfrm>
            <a:off x="601980" y="345905"/>
            <a:ext cx="8176260" cy="461665"/>
          </a:xfrm>
          <a:prstGeom prst="rect">
            <a:avLst/>
          </a:prstGeom>
          <a:noFill/>
        </p:spPr>
        <p:txBody>
          <a:bodyPr wrap="square" rtlCol="0">
            <a:spAutoFit/>
          </a:bodyPr>
          <a:lstStyle/>
          <a:p>
            <a:r>
              <a:rPr lang="fr-FR" sz="2400" b="1" dirty="0"/>
              <a:t>Lorient Vous Présente L’Île Du Prince Edouard (Canada)</a:t>
            </a:r>
          </a:p>
        </p:txBody>
      </p:sp>
      <p:sp>
        <p:nvSpPr>
          <p:cNvPr id="5" name="ZoneTexte 4">
            <a:extLst>
              <a:ext uri="{FF2B5EF4-FFF2-40B4-BE49-F238E27FC236}">
                <a16:creationId xmlns:a16="http://schemas.microsoft.com/office/drawing/2014/main" id="{86CCB140-865B-21B1-0AAA-08D93BE7F37E}"/>
              </a:ext>
            </a:extLst>
          </p:cNvPr>
          <p:cNvSpPr txBox="1"/>
          <p:nvPr/>
        </p:nvSpPr>
        <p:spPr>
          <a:xfrm>
            <a:off x="8435340" y="2846070"/>
            <a:ext cx="3669030" cy="830997"/>
          </a:xfrm>
          <a:prstGeom prst="rect">
            <a:avLst/>
          </a:prstGeom>
          <a:noFill/>
        </p:spPr>
        <p:txBody>
          <a:bodyPr wrap="square" rtlCol="0">
            <a:spAutoFit/>
          </a:bodyPr>
          <a:lstStyle/>
          <a:p>
            <a:r>
              <a:rPr lang="fr-FR" sz="2400" b="1" dirty="0"/>
              <a:t>Les Images Et Le Son Du Net</a:t>
            </a:r>
          </a:p>
        </p:txBody>
      </p:sp>
      <p:sp>
        <p:nvSpPr>
          <p:cNvPr id="6" name="ZoneTexte 5">
            <a:extLst>
              <a:ext uri="{FF2B5EF4-FFF2-40B4-BE49-F238E27FC236}">
                <a16:creationId xmlns:a16="http://schemas.microsoft.com/office/drawing/2014/main" id="{A220FF7D-3BA2-921B-0056-F5ED54311EEF}"/>
              </a:ext>
            </a:extLst>
          </p:cNvPr>
          <p:cNvSpPr txBox="1"/>
          <p:nvPr/>
        </p:nvSpPr>
        <p:spPr>
          <a:xfrm>
            <a:off x="9700260" y="3931920"/>
            <a:ext cx="2617470" cy="461665"/>
          </a:xfrm>
          <a:prstGeom prst="rect">
            <a:avLst/>
          </a:prstGeom>
          <a:noFill/>
        </p:spPr>
        <p:txBody>
          <a:bodyPr wrap="square" rtlCol="0">
            <a:spAutoFit/>
          </a:bodyPr>
          <a:lstStyle/>
          <a:p>
            <a:r>
              <a:rPr lang="fr-FR" sz="2400" b="1" dirty="0"/>
              <a:t>Daniel</a:t>
            </a:r>
          </a:p>
        </p:txBody>
      </p:sp>
    </p:spTree>
    <p:extLst>
      <p:ext uri="{BB962C8B-B14F-4D97-AF65-F5344CB8AC3E}">
        <p14:creationId xmlns:p14="http://schemas.microsoft.com/office/powerpoint/2010/main" val="590135624"/>
      </p:ext>
    </p:extLst>
  </p:cSld>
  <p:clrMapOvr>
    <a:masterClrMapping/>
  </p:clrMapOvr>
  <mc:AlternateContent xmlns:mc="http://schemas.openxmlformats.org/markup-compatibility/2006">
    <mc:Choice xmlns:p14="http://schemas.microsoft.com/office/powerpoint/2010/main" Requires="p14">
      <p:transition spd="slow" p14:dur="5000" advClick="0" advTm="9000">
        <p:fad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calcmode="lin" valueType="num">
                                      <p:cBhvr>
                                        <p:cTn id="16"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5">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p:cTn id="25"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405</Words>
  <Application>Microsoft Office PowerPoint</Application>
  <PresentationFormat>Grand écran</PresentationFormat>
  <Paragraphs>21</Paragraphs>
  <Slides>26</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26</vt:i4>
      </vt:variant>
    </vt:vector>
  </HeadingPairs>
  <TitlesOfParts>
    <vt:vector size="31"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2024-01-20T14:19:48Z</dcterms:created>
  <dcterms:modified xsi:type="dcterms:W3CDTF">2024-01-21T06:31:16Z</dcterms:modified>
</cp:coreProperties>
</file>