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0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6.png"/><Relationship Id="rId18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12" Type="http://schemas.openxmlformats.org/officeDocument/2006/relationships/image" Target="../media/image5.emf"/><Relationship Id="rId17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png"/><Relationship Id="rId15" Type="http://schemas.openxmlformats.org/officeDocument/2006/relationships/image" Target="../media/image8.gif"/><Relationship Id="rId10" Type="http://schemas.openxmlformats.org/officeDocument/2006/relationships/audio" Target="../media/audio5.wav"/><Relationship Id="rId4" Type="http://schemas.openxmlformats.org/officeDocument/2006/relationships/image" Target="../media/image2.png"/><Relationship Id="rId9" Type="http://schemas.openxmlformats.org/officeDocument/2006/relationships/audio" Target="../media/audio4.wav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7672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 surrender all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66B0A1-A29E-4404-A00C-FFF118C54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630" y="428355"/>
            <a:ext cx="5665510" cy="5737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F7AD5B21-A61C-4D94-8BE5-873F014DE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50" y="431400"/>
            <a:ext cx="3875240" cy="314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68091193-84BA-4C35-94BF-50C50BE28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3429000"/>
            <a:ext cx="3928316" cy="2740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88C41640-89A5-421D-8F96-EC99094A20A6}"/>
              </a:ext>
            </a:extLst>
          </p:cNvPr>
          <p:cNvSpPr/>
          <p:nvPr/>
        </p:nvSpPr>
        <p:spPr>
          <a:xfrm>
            <a:off x="-76700" y="6199307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 Box 47">
            <a:extLst>
              <a:ext uri="{FF2B5EF4-FFF2-40B4-BE49-F238E27FC236}">
                <a16:creationId xmlns:a16="http://schemas.microsoft.com/office/drawing/2014/main" id="{EF7418B2-8C32-4B44-AFE9-98A53F462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9437" y="1959311"/>
            <a:ext cx="8292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Let it be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 me</a:t>
            </a: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id="{38D28D99-0C95-4700-B4A5-1DB4FC9A3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91" y="434274"/>
            <a:ext cx="8994849" cy="5731808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0" name="Picture 20">
            <a:hlinkClick r:id="" action="ppaction://noaction">
              <a:snd r:embed="rId6" name="4.Are you washed.wav"/>
            </a:hlinkClick>
            <a:extLst>
              <a:ext uri="{FF2B5EF4-FFF2-40B4-BE49-F238E27FC236}">
                <a16:creationId xmlns:a16="http://schemas.microsoft.com/office/drawing/2014/main" id="{E24E5E4C-CECD-412E-8B2B-236E3053F9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3338068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0">
            <a:hlinkClick r:id="" action="ppaction://noaction">
              <a:snd r:embed="rId8" name="3.How's the world treating you.wav"/>
            </a:hlinkClick>
            <a:extLst>
              <a:ext uri="{FF2B5EF4-FFF2-40B4-BE49-F238E27FC236}">
                <a16:creationId xmlns:a16="http://schemas.microsoft.com/office/drawing/2014/main" id="{B970BDFB-79E9-4B9C-AA48-FC4F32DC7C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25996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>
            <a:hlinkClick r:id="" action="ppaction://noaction">
              <a:snd r:embed="rId9" name="6.I believe in you.wav"/>
            </a:hlinkClick>
            <a:extLst>
              <a:ext uri="{FF2B5EF4-FFF2-40B4-BE49-F238E27FC236}">
                <a16:creationId xmlns:a16="http://schemas.microsoft.com/office/drawing/2014/main" id="{BC549254-0859-4079-9E3E-F1AF486772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053247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hlinkClick r:id="" action="ppaction://noaction">
              <a:snd r:embed="rId10" name="7.If I needed you.wav"/>
            </a:hlinkClick>
            <a:extLst>
              <a:ext uri="{FF2B5EF4-FFF2-40B4-BE49-F238E27FC236}">
                <a16:creationId xmlns:a16="http://schemas.microsoft.com/office/drawing/2014/main" id="{87E26BEB-C66A-46BB-BAEC-130B17DE68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76482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2" name="8.I surrender all.wav"/>
            </a:hlinkClick>
            <a:extLst>
              <a:ext uri="{FF2B5EF4-FFF2-40B4-BE49-F238E27FC236}">
                <a16:creationId xmlns:a16="http://schemas.microsoft.com/office/drawing/2014/main" id="{4E93F1E5-44B1-4879-97E6-8A8D46323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5473776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11" name="2.Let it be me.wav"/>
            </a:hlinkClick>
            <a:extLst>
              <a:ext uri="{FF2B5EF4-FFF2-40B4-BE49-F238E27FC236}">
                <a16:creationId xmlns:a16="http://schemas.microsoft.com/office/drawing/2014/main" id="{933C227A-E7CF-445E-AE2F-4D73DED436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196990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7C4B6E62-1917-4F79-9D38-D0003A2C7210}"/>
              </a:ext>
            </a:extLst>
          </p:cNvPr>
          <p:cNvSpPr/>
          <p:nvPr/>
        </p:nvSpPr>
        <p:spPr>
          <a:xfrm>
            <a:off x="787461" y="502007"/>
            <a:ext cx="4792651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 </a:t>
            </a:r>
            <a:r>
              <a:rPr lang="cs-CZ" sz="4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surrender</a:t>
            </a: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all</a:t>
            </a: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4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AutoShape 20" descr="1 - kolo - gif">
            <a:extLst>
              <a:ext uri="{FF2B5EF4-FFF2-40B4-BE49-F238E27FC236}">
                <a16:creationId xmlns:a16="http://schemas.microsoft.com/office/drawing/2014/main" id="{89458EBA-B2A2-4A23-91AE-243CE3A35973}"/>
              </a:ext>
            </a:extLst>
          </p:cNvPr>
          <p:cNvSpPr>
            <a:spLocks noChangeArrowheads="1"/>
          </p:cNvSpPr>
          <p:nvPr/>
        </p:nvSpPr>
        <p:spPr bwMode="auto">
          <a:xfrm rot="795583">
            <a:off x="446701" y="1267203"/>
            <a:ext cx="504825" cy="504825"/>
          </a:xfrm>
          <a:prstGeom prst="star5">
            <a:avLst/>
          </a:prstGeom>
          <a:blipFill dpi="0" rotWithShape="1">
            <a:blip r:embed="rId12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20" descr="1 - kolo - gif">
            <a:extLst>
              <a:ext uri="{FF2B5EF4-FFF2-40B4-BE49-F238E27FC236}">
                <a16:creationId xmlns:a16="http://schemas.microsoft.com/office/drawing/2014/main" id="{ECFEA98B-4C7A-42EC-9B9A-EB2C0D35BED9}"/>
              </a:ext>
            </a:extLst>
          </p:cNvPr>
          <p:cNvSpPr>
            <a:spLocks noChangeArrowheads="1"/>
          </p:cNvSpPr>
          <p:nvPr/>
        </p:nvSpPr>
        <p:spPr bwMode="auto">
          <a:xfrm rot="1265098">
            <a:off x="446702" y="4961009"/>
            <a:ext cx="504825" cy="504825"/>
          </a:xfrm>
          <a:prstGeom prst="star5">
            <a:avLst/>
          </a:prstGeom>
          <a:blipFill dpi="0" rotWithShape="1">
            <a:blip r:embed="rId12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9" name="Picture 17">
            <a:extLst>
              <a:ext uri="{FF2B5EF4-FFF2-40B4-BE49-F238E27FC236}">
                <a16:creationId xmlns:a16="http://schemas.microsoft.com/office/drawing/2014/main" id="{9489165D-60CC-486E-BBC7-FAE52D8FE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737" y="3873193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8" descr="h14">
            <a:extLst>
              <a:ext uri="{FF2B5EF4-FFF2-40B4-BE49-F238E27FC236}">
                <a16:creationId xmlns:a16="http://schemas.microsoft.com/office/drawing/2014/main" id="{82D31256-8B4B-4B71-A324-556CB8026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20" y="1774622"/>
            <a:ext cx="1924559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47">
            <a:extLst>
              <a:ext uri="{FF2B5EF4-FFF2-40B4-BE49-F238E27FC236}">
                <a16:creationId xmlns:a16="http://schemas.microsoft.com/office/drawing/2014/main" id="{2872751B-49D5-4A5F-B280-BA8769D83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7451" y="2524486"/>
            <a:ext cx="11725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How's the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 world 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treating you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DB0DC07D-E31B-4BDA-A9F9-1AC8FDA7D1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9181" y="4052893"/>
            <a:ext cx="7892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I believe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 in you</a:t>
            </a: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00F57D5D-FC4F-45B0-B810-1F2DDBAAA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1965" y="4752622"/>
            <a:ext cx="10220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If I needed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 you</a:t>
            </a: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43692F6C-CC9C-41AB-8E6A-C67A66C9A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2044" y="5478153"/>
            <a:ext cx="11418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I surrender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 all</a:t>
            </a: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2A245F7E-6E4B-4D01-B6E8-581C86B69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7652" y="3314930"/>
            <a:ext cx="8394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Are you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 washed</a:t>
            </a:r>
          </a:p>
        </p:txBody>
      </p:sp>
      <p:pic>
        <p:nvPicPr>
          <p:cNvPr id="34" name="Obrázek 33">
            <a:extLst>
              <a:ext uri="{FF2B5EF4-FFF2-40B4-BE49-F238E27FC236}">
                <a16:creationId xmlns:a16="http://schemas.microsoft.com/office/drawing/2014/main" id="{E881739A-D92A-4364-BE32-E852B249C10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5544" y="1364695"/>
            <a:ext cx="302979" cy="306585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1CAE4002-D90E-462A-A488-DF7CCACCC0C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82028" y="5122549"/>
            <a:ext cx="205433" cy="207878"/>
          </a:xfrm>
          <a:prstGeom prst="rect">
            <a:avLst/>
          </a:prstGeom>
        </p:spPr>
      </p:pic>
      <p:sp>
        <p:nvSpPr>
          <p:cNvPr id="36" name="WordArt 72">
            <a:extLst>
              <a:ext uri="{FF2B5EF4-FFF2-40B4-BE49-F238E27FC236}">
                <a16:creationId xmlns:a16="http://schemas.microsoft.com/office/drawing/2014/main" id="{87DD9BE0-AACB-4F60-A2BE-17E00F72CD0F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48786" y="3686950"/>
            <a:ext cx="1051018" cy="112748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sz="2000" b="1" kern="10" dirty="0">
              <a:solidFill>
                <a:schemeClr val="tx2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37" name="Obrázek 36">
            <a:extLst>
              <a:ext uri="{FF2B5EF4-FFF2-40B4-BE49-F238E27FC236}">
                <a16:creationId xmlns:a16="http://schemas.microsoft.com/office/drawing/2014/main" id="{B65E6F33-F16F-43A3-AACF-6B92FF9FAAB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" y="3181268"/>
            <a:ext cx="646332" cy="646332"/>
          </a:xfrm>
          <a:prstGeom prst="rect">
            <a:avLst/>
          </a:prstGeom>
        </p:spPr>
      </p:pic>
      <p:pic>
        <p:nvPicPr>
          <p:cNvPr id="32" name="Obrázek 31">
            <a:extLst>
              <a:ext uri="{FF2B5EF4-FFF2-40B4-BE49-F238E27FC236}">
                <a16:creationId xmlns:a16="http://schemas.microsoft.com/office/drawing/2014/main" id="{524D6534-1127-40E7-9B38-023FB7B8929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078" y="4708474"/>
            <a:ext cx="773539" cy="1125996"/>
          </a:xfrm>
          <a:prstGeom prst="rect">
            <a:avLst/>
          </a:prstGeom>
        </p:spPr>
      </p:pic>
      <p:pic>
        <p:nvPicPr>
          <p:cNvPr id="33" name="Picture 20">
            <a:hlinkClick r:id="" action="ppaction://noaction">
              <a:snd r:embed="rId18" name="1.I'll fly away.wav"/>
            </a:hlinkClick>
            <a:extLst>
              <a:ext uri="{FF2B5EF4-FFF2-40B4-BE49-F238E27FC236}">
                <a16:creationId xmlns:a16="http://schemas.microsoft.com/office/drawing/2014/main" id="{9703E341-696F-418C-8D79-6F1C3DCA72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81" y="1347931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0D1B22F8-DA81-4D6E-A56B-92BC052D5B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885" y="1347930"/>
            <a:ext cx="10961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I'll fly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 away</a:t>
            </a:r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5F98C202-B71E-4435-8FD9-4F5443E30F5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884" y="1203231"/>
            <a:ext cx="507339" cy="73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362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8.I surrender all.wav"/>
          </p:stSnd>
        </p:sndAc>
      </p:transition>
    </mc:Choice>
    <mc:Fallback>
      <p:transition spd="slow">
        <p:split orient="vert"/>
        <p:sndAc>
          <p:stSnd>
            <p:snd r:embed="rId2" name="8.I surrender a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6" grpId="0"/>
      <p:bldP spid="27" grpId="0"/>
      <p:bldP spid="28" grpId="0"/>
      <p:bldP spid="29" grpId="0"/>
      <p:bldP spid="30" grpId="0"/>
      <p:bldP spid="36" grpId="0"/>
      <p:bldP spid="38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115</TotalTime>
  <Words>54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30</cp:revision>
  <dcterms:created xsi:type="dcterms:W3CDTF">2020-02-21T13:54:42Z</dcterms:created>
  <dcterms:modified xsi:type="dcterms:W3CDTF">2022-12-20T18:06:47Z</dcterms:modified>
</cp:coreProperties>
</file>