
<file path=[Content_Types].xml><?xml version="1.0" encoding="utf-8"?>
<Types xmlns="http://schemas.openxmlformats.org/package/2006/content-types">
  <Default Extension="jpg" ContentType="image/jpeg"/>
  <Default Extension="png" ContentType="image/pn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60" r:id="rId2"/>
    <p:sldId id="259" r:id="rId3"/>
    <p:sldId id="280" r:id="rId4"/>
    <p:sldId id="264" r:id="rId5"/>
    <p:sldId id="281" r:id="rId6"/>
    <p:sldId id="278" r:id="rId7"/>
    <p:sldId id="285" r:id="rId8"/>
    <p:sldId id="288" r:id="rId9"/>
    <p:sldId id="287" r:id="rId10"/>
    <p:sldId id="289" r:id="rId11"/>
    <p:sldId id="302" r:id="rId12"/>
    <p:sldId id="301" r:id="rId13"/>
    <p:sldId id="300" r:id="rId14"/>
    <p:sldId id="299" r:id="rId15"/>
    <p:sldId id="298" r:id="rId16"/>
    <p:sldId id="297" r:id="rId17"/>
    <p:sldId id="296" r:id="rId18"/>
    <p:sldId id="295" r:id="rId19"/>
    <p:sldId id="294" r:id="rId20"/>
    <p:sldId id="307" r:id="rId21"/>
    <p:sldId id="306" r:id="rId22"/>
    <p:sldId id="305" r:id="rId23"/>
    <p:sldId id="304" r:id="rId24"/>
    <p:sldId id="310" r:id="rId25"/>
    <p:sldId id="309" r:id="rId26"/>
    <p:sldId id="312" r:id="rId27"/>
    <p:sldId id="311" r:id="rId28"/>
    <p:sldId id="313" r:id="rId29"/>
    <p:sldId id="308" r:id="rId30"/>
    <p:sldId id="303" r:id="rId31"/>
    <p:sldId id="321" r:id="rId32"/>
    <p:sldId id="320" r:id="rId33"/>
    <p:sldId id="319" r:id="rId34"/>
    <p:sldId id="318" r:id="rId35"/>
    <p:sldId id="317" r:id="rId36"/>
    <p:sldId id="315" r:id="rId37"/>
    <p:sldId id="314" r:id="rId3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L0sYiH+gllilGpBVS9VRGw==" hashData="jKFiybLyIJ0jArtAHpDYb4nCbDk00SHnRKQZKsdIYPGGqKSDpmrnkFnBHuP8OhpOygt+Ro0mz75vLqF4RAYl1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4D4E9"/>
    <a:srgbClr val="D454A6"/>
    <a:srgbClr val="FF66FF"/>
    <a:srgbClr val="6F075B"/>
    <a:srgbClr val="FFB3CE"/>
    <a:srgbClr val="00FF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2" autoAdjust="0"/>
    <p:restoredTop sz="94660"/>
  </p:normalViewPr>
  <p:slideViewPr>
    <p:cSldViewPr>
      <p:cViewPr varScale="1">
        <p:scale>
          <a:sx n="63" d="100"/>
          <a:sy n="63" d="100"/>
        </p:scale>
        <p:origin x="500" y="60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>
            <a:lvl1pPr>
              <a:defRPr sz="1600"/>
            </a:lvl1pPr>
          </a:lstStyle>
          <a:p>
            <a:pPr>
              <a:defRPr/>
            </a:pPr>
            <a:r>
              <a:rPr lang="cs-CZ" altLang="cs-CZ" dirty="0" err="1"/>
              <a:t>Presentation</a:t>
            </a:r>
            <a:r>
              <a:rPr lang="cs-CZ" altLang="cs-CZ" dirty="0"/>
              <a:t> by </a:t>
            </a:r>
            <a:r>
              <a:rPr lang="cs-CZ" altLang="cs-CZ" dirty="0" err="1"/>
              <a:t>yatata</a:t>
            </a:r>
            <a:endParaRPr lang="cs-CZ" altLang="cs-CZ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C176A834-847E-4F72-962B-7B57EBE878B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  <p:sp>
        <p:nvSpPr>
          <p:cNvPr id="8" name="Obdélník 7">
            <a:extLst>
              <a:ext uri="{FF2B5EF4-FFF2-40B4-BE49-F238E27FC236}">
                <a16:creationId xmlns:a16="http://schemas.microsoft.com/office/drawing/2014/main" id="{F78568DD-25C6-4A9B-B767-C44FFD4AC50E}"/>
              </a:ext>
            </a:extLst>
          </p:cNvPr>
          <p:cNvSpPr/>
          <p:nvPr userDrawn="1"/>
        </p:nvSpPr>
        <p:spPr>
          <a:xfrm>
            <a:off x="695400" y="548680"/>
            <a:ext cx="10801200" cy="5616624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093135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6906614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33C2C87-BE61-4C1F-B28D-0F2C3BDCC6D8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821968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F5F96B93-3F80-40CF-8FEB-23846CB0044E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45015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9407D793-ED6B-4F46-90FE-E1037553635F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886915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B96102EF-0109-4B35-AC94-F2C43CCF375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3037974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DACFD791-04E8-44F5-9D9E-D255EB3BE697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7834504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A33C67ED-BD5E-49B0-936C-8FF7C776FE95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0297452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610D4C5E-65E6-4094-94ED-8F00456438DB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0078127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  <a:prstGeom prst="rect">
            <a:avLst/>
          </a:prstGeom>
        </p:spPr>
        <p:txBody>
          <a:bodyPr vert="eaVert"/>
          <a:lstStyle/>
          <a:p>
            <a:r>
              <a:rPr lang="cs-CZ"/>
              <a:t>Kliknutím lze upravit styl.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endParaRPr lang="cs-CZ" alt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/>
          <a:lstStyle/>
          <a:p>
            <a:pPr>
              <a:defRPr/>
            </a:pPr>
            <a:fld id="{3E1F5307-7368-4421-9B56-EE696970E372}" type="slidenum">
              <a:rPr lang="cs-CZ" altLang="cs-CZ" smtClean="0"/>
              <a:pPr>
                <a:defRPr/>
              </a:pPr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1015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obsah 2"/>
          <p:cNvSpPr>
            <a:spLocks noGrp="1"/>
          </p:cNvSpPr>
          <p:nvPr>
            <p:ph idx="1"/>
          </p:nvPr>
        </p:nvSpPr>
        <p:spPr>
          <a:xfrm>
            <a:off x="838200" y="692696"/>
            <a:ext cx="10515600" cy="5484267"/>
          </a:xfrm>
          <a:prstGeom prst="rect">
            <a:avLst/>
          </a:prstGeo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2" name="Obdélník 1">
            <a:extLst>
              <a:ext uri="{FF2B5EF4-FFF2-40B4-BE49-F238E27FC236}">
                <a16:creationId xmlns:a16="http://schemas.microsoft.com/office/drawing/2014/main" id="{CEE21E7A-5EC0-41B1-A5DD-F9EC8BB5BC06}"/>
              </a:ext>
            </a:extLst>
          </p:cNvPr>
          <p:cNvSpPr/>
          <p:nvPr userDrawn="1"/>
        </p:nvSpPr>
        <p:spPr>
          <a:xfrm>
            <a:off x="695400" y="548680"/>
            <a:ext cx="10801200" cy="576064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022715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36584639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1.xml"/><Relationship Id="rId4" Type="http://schemas.openxmlformats.org/officeDocument/2006/relationships/audio" Target="../media/audio1.wav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1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1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1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1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1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1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1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1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1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1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1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62846467-D4E1-483D-B2B1-1C228A434D56}"/>
              </a:ext>
            </a:extLst>
          </p:cNvPr>
          <p:cNvSpPr/>
          <p:nvPr/>
        </p:nvSpPr>
        <p:spPr>
          <a:xfrm>
            <a:off x="695400" y="548680"/>
            <a:ext cx="10801200" cy="5688632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4" name="Obdélník 3">
            <a:extLst>
              <a:ext uri="{FF2B5EF4-FFF2-40B4-BE49-F238E27FC236}">
                <a16:creationId xmlns:a16="http://schemas.microsoft.com/office/drawing/2014/main" id="{FE9B0A2F-2390-588B-3353-6F7E32ABFEE0}"/>
              </a:ext>
            </a:extLst>
          </p:cNvPr>
          <p:cNvSpPr/>
          <p:nvPr/>
        </p:nvSpPr>
        <p:spPr>
          <a:xfrm>
            <a:off x="-22354" y="1556792"/>
            <a:ext cx="12192000" cy="341632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cs-CZ" sz="7200" b="1" cap="none" spc="0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Svět motorů</a:t>
            </a:r>
          </a:p>
          <a:p>
            <a:pPr algn="ctr"/>
            <a:r>
              <a:rPr lang="cs-CZ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143</a:t>
            </a:r>
          </a:p>
          <a:p>
            <a:pPr algn="ctr"/>
            <a:r>
              <a:rPr lang="fr-FR" sz="72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bg1"/>
                </a:solidFill>
                <a:effectLst>
                  <a:outerShdw dist="38100" dir="2700000" algn="bl" rotWithShape="0">
                    <a:schemeClr val="accent5"/>
                  </a:outerShdw>
                </a:effectLst>
              </a:rPr>
              <a:t>Le monde des moteurs </a:t>
            </a:r>
            <a:endParaRPr lang="cs-CZ" sz="72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bg1"/>
              </a:solidFill>
              <a:effectLst>
                <a:outerShdw dist="38100" dir="2700000" algn="bl" rotWithShape="0">
                  <a:schemeClr val="accent5"/>
                </a:outerShdw>
              </a:effectLst>
            </a:endParaRPr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 advClick="0" advTm="2000"/>
    </mc:Choice>
    <mc:Fallback xmlns="">
      <p:transition advClick="0" advTm="2000"/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42AC339-3115-85CB-4DE0-93871CFE432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WordArt 13">
            <a:extLst>
              <a:ext uri="{FF2B5EF4-FFF2-40B4-BE49-F238E27FC236}">
                <a16:creationId xmlns:a16="http://schemas.microsoft.com/office/drawing/2014/main" id="{E3B49A66-62CB-A9AB-63A3-5CAA8AE31F15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983432" y="836712"/>
            <a:ext cx="2480093" cy="878154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2875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powerpoint</a:t>
            </a:r>
            <a:r>
              <a:rPr lang="cs-CZ" sz="270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270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Presentation</a:t>
            </a:r>
            <a:endParaRPr lang="cs-CZ" sz="2700" kern="10" dirty="0">
              <a:ln w="9525">
                <a:round/>
                <a:headEnd/>
                <a:tailEnd/>
              </a:ln>
              <a:gradFill rotWithShape="0">
                <a:gsLst>
                  <a:gs pos="0">
                    <a:srgbClr val="FFFFCC"/>
                  </a:gs>
                  <a:gs pos="100000">
                    <a:srgbClr val="FA7D00"/>
                  </a:gs>
                </a:gsLst>
                <a:lin ang="5400000" scaled="1"/>
              </a:gra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WordArt 14">
            <a:extLst>
              <a:ext uri="{FF2B5EF4-FFF2-40B4-BE49-F238E27FC236}">
                <a16:creationId xmlns:a16="http://schemas.microsoft.com/office/drawing/2014/main" id="{4D5B5AED-FB1A-9099-D22F-5BF6233E40C7}"/>
              </a:ext>
            </a:extLst>
          </p:cNvPr>
          <p:cNvSpPr>
            <a:spLocks noChangeArrowheads="1" noChangeShapeType="1" noTextEdit="1"/>
          </p:cNvSpPr>
          <p:nvPr/>
        </p:nvSpPr>
        <p:spPr bwMode="auto">
          <a:xfrm>
            <a:off x="1324068" y="2132856"/>
            <a:ext cx="1798820" cy="620237"/>
          </a:xfrm>
          <a:prstGeom prst="rect">
            <a:avLst/>
          </a:prstGeom>
          <a:extLst>
            <a:ext uri="{AF507438-7753-43E0-B8FC-AC1667EBCBE1}">
              <a14:hiddenEffects xmlns:a14="http://schemas.microsoft.com/office/drawing/2010/main">
                <a:effectLst/>
              </a14:hiddenEffects>
            </a:ext>
          </a:extLst>
        </p:spPr>
        <p:txBody>
          <a:bodyPr wrap="none" fromWordArt="1">
            <a:prstTxWarp prst="textTriangle">
              <a:avLst>
                <a:gd name="adj" fmla="val 50037"/>
              </a:avLst>
            </a:prstTxWarp>
            <a:scene3d>
              <a:camera prst="legacyObliqueTopLeft"/>
              <a:lightRig rig="legacyNormal3" dir="r"/>
            </a:scene3d>
            <a:sp3d extrusionH="201600" prstMaterial="legacyMatte">
              <a:extrusionClr>
                <a:srgbClr val="006600"/>
              </a:extrusionClr>
              <a:contourClr>
                <a:srgbClr val="FFFFCC"/>
              </a:contourClr>
            </a:sp3d>
          </a:bodyPr>
          <a:lstStyle/>
          <a:p>
            <a:pPr algn="ctr"/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cs-CZ" sz="4050" kern="10" dirty="0" err="1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y@t@t</a:t>
            </a:r>
            <a:r>
              <a:rPr lang="cs-CZ" sz="4050" kern="10" dirty="0">
                <a:ln w="9525">
                  <a:round/>
                  <a:headEnd/>
                  <a:tailEnd/>
                </a:ln>
                <a:gradFill rotWithShape="0">
                  <a:gsLst>
                    <a:gs pos="0">
                      <a:srgbClr val="FFFFCC"/>
                    </a:gs>
                    <a:gs pos="100000">
                      <a:srgbClr val="FA7D00"/>
                    </a:gs>
                  </a:gsLst>
                  <a:lin ang="5400000" scaled="1"/>
                </a:gradFill>
                <a:latin typeface="Times New Roman" panose="02020603050405020304" pitchFamily="18" charset="0"/>
                <a:cs typeface="Times New Roman" panose="02020603050405020304" pitchFamily="18" charset="0"/>
              </a:rPr>
              <a:t>@ </a:t>
            </a:r>
          </a:p>
        </p:txBody>
      </p:sp>
    </p:spTree>
    <p:extLst>
      <p:ext uri="{BB962C8B-B14F-4D97-AF65-F5344CB8AC3E}">
        <p14:creationId xmlns:p14="http://schemas.microsoft.com/office/powerpoint/2010/main" val="3196155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  <p:sndAc>
          <p:stSnd loop="1">
            <p:snd r:embed="rId2" name="Country roads 3.wav"/>
          </p:stSnd>
        </p:sndAc>
      </p:transition>
    </mc:Choice>
    <mc:Fallback xmlns="">
      <p:transition spd="slow" advClick="0" advTm="12000">
        <p:split orient="vert"/>
        <p:sndAc>
          <p:stSnd loop="1">
            <p:snd r:embed="rId4" name="Country roads 3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3500"/>
                            </p:stCondLst>
                            <p:childTnLst>
                              <p:par>
                                <p:cTn id="1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>
            <a:extLst>
              <a:ext uri="{FF2B5EF4-FFF2-40B4-BE49-F238E27FC236}">
                <a16:creationId xmlns:a16="http://schemas.microsoft.com/office/drawing/2014/main" id="{EB63C8F9-F359-0701-DBC3-59414A64FF44}"/>
              </a:ext>
            </a:extLst>
          </p:cNvPr>
          <p:cNvSpPr/>
          <p:nvPr/>
        </p:nvSpPr>
        <p:spPr>
          <a:xfrm>
            <a:off x="0" y="5805264"/>
            <a:ext cx="12192000" cy="1052736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Text Box 5">
            <a:extLst>
              <a:ext uri="{FF2B5EF4-FFF2-40B4-BE49-F238E27FC236}">
                <a16:creationId xmlns:a16="http://schemas.microsoft.com/office/drawing/2014/main" id="{41EEADBB-EE85-F89B-AD73-B1FCA766316A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07369" y="6018564"/>
            <a:ext cx="11967512" cy="70788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cs-CZ" altLang="cs-CZ" sz="2000" b="1" dirty="0" err="1">
                <a:solidFill>
                  <a:srgbClr val="FF0000"/>
                </a:solidFill>
              </a:rPr>
              <a:t>The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world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engines</a:t>
            </a:r>
            <a:r>
              <a:rPr lang="cs-CZ" altLang="cs-CZ" sz="2000" b="1" dirty="0">
                <a:solidFill>
                  <a:srgbClr val="FF0000"/>
                </a:solidFill>
              </a:rPr>
              <a:t>   Die Welt-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Motoren</a:t>
            </a:r>
            <a:r>
              <a:rPr lang="cs-CZ" altLang="cs-CZ" sz="2000" b="1" dirty="0">
                <a:solidFill>
                  <a:srgbClr val="FF0000"/>
                </a:solidFill>
              </a:rPr>
              <a:t>  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wereld-motoren</a:t>
            </a:r>
            <a:r>
              <a:rPr lang="cs-CZ" altLang="cs-CZ" sz="2000" b="1" dirty="0">
                <a:solidFill>
                  <a:srgbClr val="FF0000"/>
                </a:solidFill>
              </a:rPr>
              <a:t>   Les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moteurs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du</a:t>
            </a:r>
            <a:r>
              <a:rPr lang="cs-CZ" altLang="cs-CZ" sz="2000" b="1" dirty="0">
                <a:solidFill>
                  <a:srgbClr val="FF0000"/>
                </a:solidFill>
              </a:rPr>
              <a:t> monde  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Motoarele</a:t>
            </a:r>
            <a:r>
              <a:rPr lang="cs-CZ" altLang="cs-CZ" sz="2000" b="1" dirty="0">
                <a:solidFill>
                  <a:srgbClr val="FF0000"/>
                </a:solidFill>
              </a:rPr>
              <a:t> de </a:t>
            </a:r>
            <a:r>
              <a:rPr lang="cs-CZ" altLang="cs-CZ" sz="2000" b="1" dirty="0" err="1">
                <a:solidFill>
                  <a:srgbClr val="FF0000"/>
                </a:solidFill>
              </a:rPr>
              <a:t>lume</a:t>
            </a:r>
            <a:r>
              <a:rPr lang="cs-CZ" altLang="cs-CZ" sz="2000" b="1" dirty="0">
                <a:solidFill>
                  <a:srgbClr val="FF0000"/>
                </a:solidFill>
              </a:rPr>
              <a:t>          Los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del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Os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motores</a:t>
            </a:r>
            <a:r>
              <a:rPr lang="cs-CZ" altLang="cs-CZ" sz="2000" b="1" dirty="0">
                <a:solidFill>
                  <a:srgbClr val="FF0000"/>
                </a:solidFill>
              </a:rPr>
              <a:t> do </a:t>
            </a:r>
            <a:r>
              <a:rPr lang="cs-CZ" altLang="cs-CZ" sz="2000" b="1" dirty="0" err="1">
                <a:solidFill>
                  <a:srgbClr val="FF0000"/>
                </a:solidFill>
              </a:rPr>
              <a:t>mundo</a:t>
            </a:r>
            <a:r>
              <a:rPr lang="cs-CZ" altLang="cs-CZ" sz="2000" b="1" dirty="0">
                <a:solidFill>
                  <a:srgbClr val="FF0000"/>
                </a:solidFill>
              </a:rPr>
              <a:t>   A </a:t>
            </a:r>
            <a:r>
              <a:rPr lang="cs-CZ" altLang="cs-CZ" sz="2000" b="1" dirty="0" err="1">
                <a:solidFill>
                  <a:srgbClr val="FF0000"/>
                </a:solidFill>
              </a:rPr>
              <a:t>világ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motorok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Dünya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motorları</a:t>
            </a:r>
            <a:r>
              <a:rPr lang="cs-CZ" altLang="cs-CZ" sz="2000" b="1" dirty="0">
                <a:solidFill>
                  <a:srgbClr val="FF0000"/>
                </a:solidFill>
              </a:rPr>
              <a:t>   </a:t>
            </a:r>
            <a:r>
              <a:rPr lang="cs-CZ" altLang="cs-CZ" sz="2000" b="1" dirty="0" err="1">
                <a:solidFill>
                  <a:srgbClr val="FF0000"/>
                </a:solidFill>
              </a:rPr>
              <a:t>Οι</a:t>
            </a:r>
            <a:r>
              <a:rPr lang="cs-CZ" altLang="cs-CZ" sz="2000" b="1" dirty="0">
                <a:solidFill>
                  <a:srgbClr val="FF0000"/>
                </a:solidFill>
              </a:rPr>
              <a:t> </a:t>
            </a:r>
            <a:r>
              <a:rPr lang="cs-CZ" altLang="cs-CZ" sz="2000" b="1" dirty="0" err="1">
                <a:solidFill>
                  <a:srgbClr val="FF0000"/>
                </a:solidFill>
              </a:rPr>
              <a:t>μηχ</a:t>
            </a:r>
            <a:r>
              <a:rPr lang="cs-CZ" altLang="cs-CZ" sz="2000" b="1" dirty="0">
                <a:solidFill>
                  <a:srgbClr val="FF0000"/>
                </a:solidFill>
              </a:rPr>
              <a:t>ανές του κόσμου</a:t>
            </a:r>
          </a:p>
        </p:txBody>
      </p:sp>
      <p:pic>
        <p:nvPicPr>
          <p:cNvPr id="5" name="Obrázek 4">
            <a:extLst>
              <a:ext uri="{FF2B5EF4-FFF2-40B4-BE49-F238E27FC236}">
                <a16:creationId xmlns:a16="http://schemas.microsoft.com/office/drawing/2014/main" id="{6074B869-2FC6-A41F-A172-F46B3B19F64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1"/>
            <a:ext cx="10801200" cy="5410345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6" name="3 Rectángulo">
            <a:extLst>
              <a:ext uri="{FF2B5EF4-FFF2-40B4-BE49-F238E27FC236}">
                <a16:creationId xmlns:a16="http://schemas.microsoft.com/office/drawing/2014/main" id="{673C31EB-14A2-8FB6-A8F9-F5C62EB6EF9B}"/>
              </a:ext>
            </a:extLst>
          </p:cNvPr>
          <p:cNvSpPr/>
          <p:nvPr/>
        </p:nvSpPr>
        <p:spPr>
          <a:xfrm>
            <a:off x="7320136" y="764704"/>
            <a:ext cx="4032448" cy="1446550"/>
          </a:xfrm>
          <a:prstGeom prst="rect">
            <a:avLst/>
          </a:prstGeom>
          <a:noFill/>
        </p:spPr>
        <p:txBody>
          <a:bodyPr wrap="square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4400" b="1" spc="50" dirty="0">
                <a:ln w="11430"/>
                <a:solidFill>
                  <a:srgbClr val="00206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Georgia" panose="02040502050405020303" pitchFamily="18" charset="0"/>
              </a:rPr>
              <a:t>Svět motorů 143</a:t>
            </a:r>
            <a:endParaRPr lang="es-ES" sz="4400" b="1" spc="50" dirty="0">
              <a:ln w="11430"/>
              <a:solidFill>
                <a:srgbClr val="002060"/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5328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12000">
        <p:split orient="vert"/>
      </p:transition>
    </mc:Choice>
    <mc:Fallback xmlns="">
      <p:transition spd="slow" advClick="0" advTm="1200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44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2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99BBDB7-D73B-54AD-2ADE-269AEEF2286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382570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F433B96-5DC1-FA52-8B10-EE6C2A15DEF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702532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6A1E1B2-4C9F-CCF2-E92A-969A7DB6E8E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000067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5EDFEF3D-844B-A6A6-6387-A0BCEDA0B64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1177005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12CFF1D-EBC8-8F83-8B0C-9A0E76791FC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0188994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C623757-332C-AFD9-D881-AE8F934F0B9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34378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529C598-DD07-40EC-BE9F-7AD4DC121FD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62894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BA7BEC5-B406-1A16-C822-440C8D9D341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75526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FB694E-01DB-A077-EF43-E08D3FC8B7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5917920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6A5E5A4-7FDF-C780-1E7A-BE8419FFFC3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4866696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C1293B8-3A61-D36F-7573-8806ED0C6D0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681573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A9D5547-9756-B182-EA2C-E4316C73793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solidFill>
            <a:srgbClr val="C00000"/>
          </a:solidFill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282963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4F9CC89-3424-D51F-CAA8-C8873D089D7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9670936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F91E08E-89B5-980B-82E9-6397E367547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956357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EAD3C25-B92D-BA47-D30C-3CBA84BF17A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844245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5F20D9B-56E7-25BE-F075-2A126F44FD5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0779680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>
            <a:extLst>
              <a:ext uri="{FF2B5EF4-FFF2-40B4-BE49-F238E27FC236}">
                <a16:creationId xmlns:a16="http://schemas.microsoft.com/office/drawing/2014/main" id="{327FE9A2-A2AC-ABDE-C328-14D230F63FA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76664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8612155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A140649E-D7CE-B42D-FABD-75061398CDB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382139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B3F4C44E-B2EE-7568-3260-E373A168518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538428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F4A3147-8A16-407D-458D-62169A4D217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860013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3EC93E95-A093-C736-D11D-A7D1B0DA295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862609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CD30BAAA-C944-8B9F-03E2-D5535484667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943031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63354C30-AA9F-2424-F392-F378229B4BB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2957783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D4CDFE00-77C5-F1BF-F38E-166809A8EE3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5551734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407B9024-6377-133D-D1A4-BCEBAD13A09F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1161502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1E919150-54A3-92AC-61B5-135F242B935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100980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A3FA49D-6182-97B1-FCFB-B7ED07E2163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5833369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F14123B9-50E9-D5DA-D4A6-6C0E1D2CDA9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36302413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2FAEC1BB-5435-5B73-BB3D-C6E216DA2E7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3392" y="548680"/>
            <a:ext cx="10873208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962322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B153DCE-6F91-D4E2-98C4-EF8532A88FA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73208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2652577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EF1D9329-9B39-CDAA-8D24-5BF6EB8612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476672"/>
            <a:ext cx="10801200" cy="590465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329619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81936E8F-9276-62C1-AE91-61EFE9619CBA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4557275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Obrázek 2">
            <a:extLst>
              <a:ext uri="{FF2B5EF4-FFF2-40B4-BE49-F238E27FC236}">
                <a16:creationId xmlns:a16="http://schemas.microsoft.com/office/drawing/2014/main" id="{98DCCEEB-CECB-1D33-E3AC-CE1E747FBFC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832648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</p:spTree>
    <p:extLst>
      <p:ext uri="{BB962C8B-B14F-4D97-AF65-F5344CB8AC3E}">
        <p14:creationId xmlns:p14="http://schemas.microsoft.com/office/powerpoint/2010/main" val="11839090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 advTm="7000">
        <p:split orient="vert"/>
      </p:transition>
    </mc:Choice>
    <mc:Fallback xmlns="">
      <p:transition spd="slow" advClick="0" advTm="7000">
        <p:split orient="vert"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>
            <a:extLst>
              <a:ext uri="{FF2B5EF4-FFF2-40B4-BE49-F238E27FC236}">
                <a16:creationId xmlns:a16="http://schemas.microsoft.com/office/drawing/2014/main" id="{8F3EFDC3-BCA9-BB66-CA44-30B62C4F60C6}"/>
              </a:ext>
            </a:extLst>
          </p:cNvPr>
          <p:cNvSpPr/>
          <p:nvPr/>
        </p:nvSpPr>
        <p:spPr>
          <a:xfrm>
            <a:off x="-1" y="6192196"/>
            <a:ext cx="12178145" cy="646331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Obdélník 5">
            <a:extLst>
              <a:ext uri="{FF2B5EF4-FFF2-40B4-BE49-F238E27FC236}">
                <a16:creationId xmlns:a16="http://schemas.microsoft.com/office/drawing/2014/main" id="{118EE88F-32BA-2899-CF48-823869FA1A6C}"/>
              </a:ext>
            </a:extLst>
          </p:cNvPr>
          <p:cNvSpPr/>
          <p:nvPr/>
        </p:nvSpPr>
        <p:spPr>
          <a:xfrm>
            <a:off x="191344" y="6283716"/>
            <a:ext cx="11986800" cy="461665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Thanks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for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visiting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                                                                                   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Merci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de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votre</a:t>
            </a:r>
            <a:r>
              <a:rPr lang="cs-CZ" sz="24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 </a:t>
            </a:r>
            <a:r>
              <a:rPr lang="cs-CZ" sz="24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visite</a:t>
            </a:r>
            <a:endParaRPr lang="cs-CZ" sz="24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sp>
        <p:nvSpPr>
          <p:cNvPr id="7" name="Obdélník 6">
            <a:extLst>
              <a:ext uri="{FF2B5EF4-FFF2-40B4-BE49-F238E27FC236}">
                <a16:creationId xmlns:a16="http://schemas.microsoft.com/office/drawing/2014/main" id="{F3B927C9-00FD-96BA-AF23-ED3D847DF44C}"/>
              </a:ext>
            </a:extLst>
          </p:cNvPr>
          <p:cNvSpPr/>
          <p:nvPr/>
        </p:nvSpPr>
        <p:spPr>
          <a:xfrm>
            <a:off x="-312712" y="6186579"/>
            <a:ext cx="12601400" cy="64633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www.yatata-blog.eu</a:t>
            </a:r>
          </a:p>
        </p:txBody>
      </p:sp>
      <p:pic>
        <p:nvPicPr>
          <p:cNvPr id="3" name="Obrázek 2">
            <a:extLst>
              <a:ext uri="{FF2B5EF4-FFF2-40B4-BE49-F238E27FC236}">
                <a16:creationId xmlns:a16="http://schemas.microsoft.com/office/drawing/2014/main" id="{3EF7A36D-3D31-3CB0-D29B-CCFF9597A501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95400" y="548680"/>
            <a:ext cx="10801200" cy="5643516"/>
          </a:xfrm>
          <a:prstGeom prst="rect">
            <a:avLst/>
          </a:prstGeom>
          <a:ln w="38100">
            <a:solidFill>
              <a:srgbClr val="C00000"/>
            </a:solidFill>
          </a:ln>
        </p:spPr>
      </p:pic>
      <p:sp>
        <p:nvSpPr>
          <p:cNvPr id="4" name="Obdélník 3">
            <a:extLst>
              <a:ext uri="{FF2B5EF4-FFF2-40B4-BE49-F238E27FC236}">
                <a16:creationId xmlns:a16="http://schemas.microsoft.com/office/drawing/2014/main" id="{A754AFF1-2765-F4DF-801E-D9A74202759D}"/>
              </a:ext>
            </a:extLst>
          </p:cNvPr>
          <p:cNvSpPr/>
          <p:nvPr/>
        </p:nvSpPr>
        <p:spPr>
          <a:xfrm>
            <a:off x="8256240" y="749608"/>
            <a:ext cx="3404592" cy="1754326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Have 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a nice</a:t>
            </a:r>
          </a:p>
          <a:p>
            <a:pPr algn="ctr"/>
            <a:r>
              <a:rPr lang="cs-CZ" sz="3600" b="1" cap="none" spc="0" dirty="0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 </a:t>
            </a:r>
            <a:r>
              <a:rPr lang="cs-CZ" sz="3600" b="1" cap="none" spc="0" dirty="0" err="1">
                <a:ln w="11430"/>
                <a:solidFill>
                  <a:srgbClr val="FF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day</a:t>
            </a:r>
            <a:endParaRPr lang="cs-CZ" sz="3600" b="1" cap="none" spc="0" dirty="0">
              <a:ln w="11430"/>
              <a:solidFill>
                <a:srgbClr val="FF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19965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Click="0">
        <p:split orient="vert"/>
      </p:transition>
    </mc:Choice>
    <mc:Fallback xmlns="">
      <p:transition spd="slow" advClick="0">
        <p:split orient="vert"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2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500"/>
                            </p:stCondLst>
                            <p:childTnLst>
                              <p:par>
                                <p:cTn id="11" presetID="53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5" dur="2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4500"/>
                            </p:stCondLst>
                            <p:childTnLst>
                              <p:par>
                                <p:cTn id="17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6000"/>
                            </p:stCondLst>
                            <p:childTnLst>
                              <p:par>
                                <p:cTn id="23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7500"/>
                            </p:stCondLst>
                            <p:childTnLst>
                              <p:par>
                                <p:cTn id="29" presetID="53" presetClass="entr" presetSubtype="16" fill="hold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Country melodie 4">
  <a:themeElements>
    <a:clrScheme name="Motiv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Motiv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tiv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370</TotalTime>
  <Words>67</Words>
  <Application>Microsoft Office PowerPoint</Application>
  <PresentationFormat>Širokoúhlá obrazovka</PresentationFormat>
  <Paragraphs>12</Paragraphs>
  <Slides>37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37</vt:i4>
      </vt:variant>
    </vt:vector>
  </HeadingPairs>
  <TitlesOfParts>
    <vt:vector size="41" baseType="lpstr">
      <vt:lpstr>Arial</vt:lpstr>
      <vt:lpstr>Georgia</vt:lpstr>
      <vt:lpstr>Times New Roman</vt:lpstr>
      <vt:lpstr>Country melodie 4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 Yatata</dc:creator>
  <cp:lastModifiedBy>Yatata</cp:lastModifiedBy>
  <cp:revision>115</cp:revision>
  <dcterms:created xsi:type="dcterms:W3CDTF">2020-02-21T13:54:42Z</dcterms:created>
  <dcterms:modified xsi:type="dcterms:W3CDTF">2024-01-21T08:11:28Z</dcterms:modified>
</cp:coreProperties>
</file>