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4" r:id="rId23"/>
    <p:sldId id="305" r:id="rId24"/>
    <p:sldId id="310" r:id="rId25"/>
    <p:sldId id="309" r:id="rId26"/>
    <p:sldId id="312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4" d="100"/>
          <a:sy n="74" d="100"/>
        </p:scale>
        <p:origin x="65" y="9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1E66F8F3-7889-4DC7-FB94-83FF0FAAF779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Psi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41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Chiens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22B01A-225C-3EA6-EA9E-1CAC513CEE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93BBAD56-450D-765B-3586-FE871AF72EC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30181" y="1268760"/>
            <a:ext cx="2225289" cy="72008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B9468E9B-806E-5D5F-33B2-AD115124DB0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22862" y="2394457"/>
            <a:ext cx="1639929" cy="57110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Motiv lásky.mp3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Motiv lásky.mp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FC9B84-B4B5-001B-0F91-EC237EFFDD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622CBD3B-4336-ABB8-C194-EBED829F938B}"/>
              </a:ext>
            </a:extLst>
          </p:cNvPr>
          <p:cNvSpPr/>
          <p:nvPr/>
        </p:nvSpPr>
        <p:spPr>
          <a:xfrm>
            <a:off x="4295800" y="980728"/>
            <a:ext cx="295232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Psi 41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92C6573C-21C6-58E7-8407-2DA47B3F80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151" y="645789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Dogs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Honden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Chiens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Hunde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Perros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Cães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Gossos</a:t>
            </a:r>
            <a:r>
              <a:rPr lang="cs-CZ" altLang="cs-CZ" sz="2000" b="1" dirty="0">
                <a:solidFill>
                  <a:srgbClr val="FF0000"/>
                </a:solidFill>
              </a:rPr>
              <a:t>    Psy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Câini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Köpekler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Kutyák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Σκυλιά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כלבים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6729E55-5D02-7DB7-CC82-36704BA3FB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EF90AB-5443-23D9-F71E-5F22D02F2B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9435E7B-6F08-0551-B23F-6B9D9FEBBC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332656"/>
            <a:ext cx="10801200" cy="619268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DA716C-86E4-0B12-7404-8B1647B357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0C7519-4254-0C4E-206F-88DA15F920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6B2259-4ECF-3B7F-6AF6-E02BA5516C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E11B23-5209-B64B-D7D5-1D446ABBA5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817F63-43F7-94A4-3DE8-E46376720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8EA1D6-0AC7-FC8D-4E63-F745DE6052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C2D858-FF1C-6E00-100E-D77A3ABA7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07668" y="-1935596"/>
            <a:ext cx="5904656" cy="1087320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28A50BB-2B45-B6C2-75B8-6645A4E206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4D6032-8FC2-3E72-1D3A-B844257B2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75A3C2-E020-6A89-ABC0-1129C31102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8DD71F-E6F2-FC8B-36C1-E8A2C7D322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BE6B3E-4F39-44A2-9580-9DA00E5599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DF0E0F-210F-12D6-C75C-A4BC695FC8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034C22-5B5F-A155-3005-2302D6C7F6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0AF7C1-F195-DB8B-07D3-3982287620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027D929-570E-532C-7800-F01BAB1FEAE6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8AC91F25-6E69-3235-DD83-0322792D85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683" y="548680"/>
            <a:ext cx="6150634" cy="5760640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915AA3BE-ACBC-66D3-05BE-4F2B12769D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A9784E7-56BE-2BC7-C362-DF4CCF0074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D7131B-F45E-312E-53E6-17BCF4A075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34D567-412D-B8EB-FA83-B2C6C95A63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9015BB3-ED04-31E6-0C4C-BA9638653B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256" y="1916832"/>
            <a:ext cx="1872208" cy="719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EF578E-C11E-2E83-4925-70CE2E16EB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8DFDDCB0-210E-2361-B581-70300D2B5B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248" y="1196752"/>
            <a:ext cx="1872208" cy="719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591CFF-1FA0-BFE1-25A6-1E541B273D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53893A5-1DA1-AFB9-726A-7ED95BD67D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700808"/>
            <a:ext cx="1872208" cy="719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2E8505-944B-5CFE-F5FF-B5A484FC2E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306984A1-6D0A-4B84-D78B-32A3F395DE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112" y="1412776"/>
            <a:ext cx="1872208" cy="719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3BFABC-3BDB-4DBA-A8CB-B100D98CCD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584344-294C-9399-C45F-6BC46426B4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227"/>
            <a:ext cx="10801200" cy="590510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6FF092E-DE67-17B4-0C76-68C1FF19BC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64351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C148CCA6-7A70-3807-7797-38AA245544F8}"/>
              </a:ext>
            </a:extLst>
          </p:cNvPr>
          <p:cNvSpPr/>
          <p:nvPr/>
        </p:nvSpPr>
        <p:spPr>
          <a:xfrm>
            <a:off x="3863752" y="665804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341</TotalTime>
  <Words>44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2024-01-21T15:26:58Z</dcterms:modified>
</cp:coreProperties>
</file>