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86" r:id="rId3"/>
    <p:sldId id="256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4" r:id="rId14"/>
    <p:sldId id="265" r:id="rId15"/>
    <p:sldId id="267" r:id="rId16"/>
    <p:sldId id="268" r:id="rId17"/>
    <p:sldId id="266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79" r:id="rId26"/>
    <p:sldId id="280" r:id="rId27"/>
    <p:sldId id="283" r:id="rId28"/>
    <p:sldId id="281" r:id="rId29"/>
    <p:sldId id="284" r:id="rId30"/>
    <p:sldId id="282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579" autoAdjust="0"/>
    <p:restoredTop sz="94660"/>
  </p:normalViewPr>
  <p:slideViewPr>
    <p:cSldViewPr snapToGrid="0">
      <p:cViewPr varScale="1">
        <p:scale>
          <a:sx n="78" d="100"/>
          <a:sy n="78" d="100"/>
        </p:scale>
        <p:origin x="13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873EC0-EF21-78AF-C35D-A72DFD0AF6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097E274-E42D-C31A-7A8F-26E9245C73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E78C68-C639-D95C-82A6-65CEE36A4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657DEB-6502-00DE-61C7-81C43A063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D3879A-843D-E619-0A3D-CC842E948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98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170AA7-1393-372D-FB4A-27541CE16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5A5D65-50A9-EE0C-CB8A-E0ECEEF63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9AC81B-3A80-550C-28B8-65193DDF9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D22E8-56AD-CFF8-BAF8-80A8E213A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F967A6-74F2-4CE1-DD57-F2954FCD8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696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8EC12E-26FF-9296-89D1-8E00F551A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F261799-5542-2B2F-61C3-6D715A3A21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6C08D5-48AF-CC6B-A9F0-26D9945DF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E5D5FD-EBFF-EE1E-BC87-F2E9F59D2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41B960-EE41-5E27-951B-07E0F4EF7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417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8F94DC-A9D7-9343-2E50-E788BA2E0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EEC3E6-E710-B5E7-05CA-8DB9E43D00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ECAD834-A57A-F439-CF92-DD6F82FC94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DE1FED-294E-6CB8-4C00-1CDB0C887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013AD9-1C53-E39A-FA16-D46C80AE1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655D21-5669-A71A-CD14-5CED43780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532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EC9E9E-52DB-A00B-BCF3-96A2BF490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B7A68D-9526-5718-7E97-CCE380876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F2FD86-95EE-A113-AC32-83224728B8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FBA87D8-0A40-B8B0-9398-354E1573A6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15D35EE-D093-A969-06F0-4ABBE13141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6E13430-2557-6E64-B147-E189BF93E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BE84F51-0E09-5D86-77ED-F054E43EC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56A2ED1-3BCC-AB14-643C-DAC7969C3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678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3C7203-2E8E-E994-4C93-6A3FB7067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2316680-587A-B4DD-B0CF-EA524A3A9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B8D2663-23AD-0121-DE4C-438792B20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481B7A1-AF22-6A75-31D1-C5CBCA336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6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FC345A1-BA9E-243C-D60A-1BB10CEC8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AD2FD90-5D0A-3769-EDF3-493E683B3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6062CE5-F57C-2BB5-C87D-B66070492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79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42B2A-417A-28A6-D2A8-80582C4A0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80007C-92C8-07E1-AECC-645018647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6724484-19E6-E605-8820-031C3CC31A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E76EDA8-5108-6166-6FB5-F7F398CD4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E839D4E-F63A-363F-617C-14E64C174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DE6F013-6B36-148A-FF78-CE1B42F4C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67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939E0D-79CD-05C6-2862-5EA6EACAD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D911253-7C2F-82F4-920B-984DB33325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246EA4-E4C5-23D8-A861-2899964D6E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4D6E3A-C239-A938-F2AF-9AE5EBDBC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9D9B589-DF4C-623C-0354-D4FE2DA3A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379B3A8-DFE0-17CD-B2BF-8F4DF53BF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398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9A7E39-997D-9B42-0102-8E3129087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D4BAE06-51B9-11CE-7307-EDAB3CB4A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1AF4BC-3D49-E2AE-1423-4E2FAA4B4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D38860-2475-AB83-65F5-3295F027B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3BA554-FF95-8BC6-C024-9B0E52BBE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62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BBDC456-4634-FE13-E496-DC79A779FC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9B76515-DF6D-AB09-FEB8-87D0693C50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4030E4-C773-1281-2BD0-2E9AFCB95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ACE811-7A90-390D-E5C6-91BD005BC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85F54C-01AB-E31F-6E26-81B2A8025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465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520A60F-8918-210F-E0D2-EADD0D8DB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D0D2131-CFCE-556A-BD1B-EE0CA43662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CA4BD1-D1EE-AFB7-EC8F-A048EDDED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224F2-7DA5-46D0-A859-01A2EEC0F1F9}" type="datetimeFigureOut">
              <a:rPr lang="fr-FR" smtClean="0"/>
              <a:t>19/01/2024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99599B-4E51-A665-F127-9A5A45242C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0D10DF-FCE4-744D-3A59-FD03A014A4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CAD6B-AD18-4F37-A55E-DCD6B90F44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263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paysage&#10;&#10;Description générée automatiquement">
            <a:extLst>
              <a:ext uri="{FF2B5EF4-FFF2-40B4-BE49-F238E27FC236}">
                <a16:creationId xmlns:a16="http://schemas.microsoft.com/office/drawing/2014/main" id="{E7288986-C143-9EB9-9F41-0E36588726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910" y="639000"/>
            <a:ext cx="833418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AE4CF5-1087-1B25-D54B-CE0F3F155182}"/>
              </a:ext>
            </a:extLst>
          </p:cNvPr>
          <p:cNvSpPr txBox="1"/>
          <p:nvPr/>
        </p:nvSpPr>
        <p:spPr>
          <a:xfrm>
            <a:off x="1928910" y="-22720"/>
            <a:ext cx="9464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Propose Le Lac </a:t>
            </a:r>
            <a:r>
              <a:rPr lang="fr-FR" sz="2800" b="1" dirty="0" err="1"/>
              <a:t>Payolle</a:t>
            </a:r>
            <a:r>
              <a:rPr lang="fr-FR" sz="2800" b="1" dirty="0"/>
              <a:t>  (Hautes-Pyrénées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50EC984-06C8-357F-FA22-926E442BEB40}"/>
              </a:ext>
            </a:extLst>
          </p:cNvPr>
          <p:cNvSpPr txBox="1"/>
          <p:nvPr/>
        </p:nvSpPr>
        <p:spPr>
          <a:xfrm>
            <a:off x="857250" y="6219000"/>
            <a:ext cx="11064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Lac de </a:t>
            </a:r>
            <a:r>
              <a:rPr lang="fr-FR" sz="2000" b="1" dirty="0" err="1"/>
              <a:t>Payolle</a:t>
            </a:r>
            <a:r>
              <a:rPr lang="fr-FR" sz="2000" b="1" dirty="0"/>
              <a:t>, vue vers le sud, depuis la route de la Résidence l'</a:t>
            </a:r>
            <a:r>
              <a:rPr lang="fr-FR" sz="2000" b="1" dirty="0" err="1"/>
              <a:t>Artigou</a:t>
            </a:r>
            <a:r>
              <a:rPr lang="fr-FR" sz="2000" b="1" dirty="0"/>
              <a:t>. Hautes-Pyrénées, France.</a:t>
            </a:r>
          </a:p>
        </p:txBody>
      </p:sp>
    </p:spTree>
    <p:extLst>
      <p:ext uri="{BB962C8B-B14F-4D97-AF65-F5344CB8AC3E}">
        <p14:creationId xmlns:p14="http://schemas.microsoft.com/office/powerpoint/2010/main" val="773229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  <p:sndAc>
          <p:stSnd loop="1">
            <p:snd r:embed="rId2" name="Les Plus Belles Musiques Française Au Piano - Beautiful French Songs on Piano.wav"/>
          </p:stSnd>
        </p:sndAc>
      </p:transition>
    </mc:Choice>
    <mc:Fallback>
      <p:transition spd="slow" advClick="0" advTm="9000">
        <p:split orient="vert"/>
        <p:sndAc>
          <p:stSnd loop="1">
            <p:snd r:embed="rId2" name="Les Plus Belles Musiques Française Au Piano - Beautiful French Songs on P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DA43367-B054-AD6D-BE02-7D7FF8A8818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lac de </a:t>
            </a:r>
            <a:r>
              <a:rPr lang="fr-FR" sz="4800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Payolle</a:t>
            </a:r>
            <a:r>
              <a:rPr lang="fr-FR" sz="48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un lac artificiel des Pyrénées françaises situé sur les communes de Campan et d'Arreau dans le département des Hautes-Pyrénées et la région Occitanie. Sa rive ouest constitue la limite entre les communes d'Arreau et d'Ancizan. Il est généralement gelé entièrement en hiver. </a:t>
            </a:r>
          </a:p>
        </p:txBody>
      </p:sp>
    </p:spTree>
    <p:extLst>
      <p:ext uri="{BB962C8B-B14F-4D97-AF65-F5344CB8AC3E}">
        <p14:creationId xmlns:p14="http://schemas.microsoft.com/office/powerpoint/2010/main" val="335610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eau&#10;&#10;Description générée automatiquement">
            <a:extLst>
              <a:ext uri="{FF2B5EF4-FFF2-40B4-BE49-F238E27FC236}">
                <a16:creationId xmlns:a16="http://schemas.microsoft.com/office/drawing/2014/main" id="{40184F8F-C21A-8ED3-6C1E-01BAF543DF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8817" y="369000"/>
            <a:ext cx="9194365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6242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nature&#10;&#10;Description générée automatiquement">
            <a:extLst>
              <a:ext uri="{FF2B5EF4-FFF2-40B4-BE49-F238E27FC236}">
                <a16:creationId xmlns:a16="http://schemas.microsoft.com/office/drawing/2014/main" id="{A9D63F02-C392-39C9-3548-5488D3E519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0F411A-1E66-2AC2-74D6-E5649DB849FF}"/>
              </a:ext>
            </a:extLst>
          </p:cNvPr>
          <p:cNvSpPr txBox="1"/>
          <p:nvPr/>
        </p:nvSpPr>
        <p:spPr>
          <a:xfrm>
            <a:off x="4251960" y="6206130"/>
            <a:ext cx="8126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Base nautique du lac de </a:t>
            </a:r>
            <a:r>
              <a:rPr lang="fr-FR" sz="2400" b="1" dirty="0" err="1"/>
              <a:t>Payolle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04938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0A6B6BAE-10D6-035A-47AA-6090ACDC99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8741" y="459000"/>
            <a:ext cx="893451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DBD9E0-E4BD-1A49-D3B2-0942F54E18BB}"/>
              </a:ext>
            </a:extLst>
          </p:cNvPr>
          <p:cNvSpPr txBox="1"/>
          <p:nvPr/>
        </p:nvSpPr>
        <p:spPr>
          <a:xfrm>
            <a:off x="4663440" y="6399000"/>
            <a:ext cx="849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Gîtes du lac de </a:t>
            </a:r>
            <a:r>
              <a:rPr lang="fr-FR" sz="2400" b="1" dirty="0" err="1"/>
              <a:t>Payolle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5919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paysage&#10;&#10;Description générée automatiquement">
            <a:extLst>
              <a:ext uri="{FF2B5EF4-FFF2-40B4-BE49-F238E27FC236}">
                <a16:creationId xmlns:a16="http://schemas.microsoft.com/office/drawing/2014/main" id="{E69BDFB1-1E06-A64B-FF5B-BA94ECBA9D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8827" y="500733"/>
            <a:ext cx="9194346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524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arbre&#10;&#10;Description générée automatiquement">
            <a:extLst>
              <a:ext uri="{FF2B5EF4-FFF2-40B4-BE49-F238E27FC236}">
                <a16:creationId xmlns:a16="http://schemas.microsoft.com/office/drawing/2014/main" id="{18AA50FB-2652-1D30-665B-62FC9622AC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9662" y="729000"/>
            <a:ext cx="8112675" cy="54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9286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neige&#10;&#10;Description générée automatiquement">
            <a:extLst>
              <a:ext uri="{FF2B5EF4-FFF2-40B4-BE49-F238E27FC236}">
                <a16:creationId xmlns:a16="http://schemas.microsoft.com/office/drawing/2014/main" id="{9F0524FE-3B8C-83D7-F8B3-65DE3042A5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2350" y="639000"/>
            <a:ext cx="9027299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90792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arbre, gelé&#10;&#10;Description générée automatiquement">
            <a:extLst>
              <a:ext uri="{FF2B5EF4-FFF2-40B4-BE49-F238E27FC236}">
                <a16:creationId xmlns:a16="http://schemas.microsoft.com/office/drawing/2014/main" id="{01D46758-5445-2F39-1187-C2AA0A5579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189000"/>
            <a:ext cx="486000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24388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eige, montagne&#10;&#10;Description générée automatiquement">
            <a:extLst>
              <a:ext uri="{FF2B5EF4-FFF2-40B4-BE49-F238E27FC236}">
                <a16:creationId xmlns:a16="http://schemas.microsoft.com/office/drawing/2014/main" id="{6B2C3A82-3B43-44F5-6571-86CB869133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838" y="639000"/>
            <a:ext cx="9166324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11011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eige, hiver&#10;&#10;Description générée automatiquement">
            <a:extLst>
              <a:ext uri="{FF2B5EF4-FFF2-40B4-BE49-F238E27FC236}">
                <a16:creationId xmlns:a16="http://schemas.microsoft.com/office/drawing/2014/main" id="{95EF230B-0721-18D5-C2C0-9E15531E6F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62172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herbe, nuage&#10;&#10;Description générée automatiquement">
            <a:extLst>
              <a:ext uri="{FF2B5EF4-FFF2-40B4-BE49-F238E27FC236}">
                <a16:creationId xmlns:a16="http://schemas.microsoft.com/office/drawing/2014/main" id="{A30211C9-14FD-3795-C4A3-11A1F60326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3430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égion sauvage, forêt, région montagneuse&#10;&#10;Description générée automatiquement">
            <a:extLst>
              <a:ext uri="{FF2B5EF4-FFF2-40B4-BE49-F238E27FC236}">
                <a16:creationId xmlns:a16="http://schemas.microsoft.com/office/drawing/2014/main" id="{8A53C418-0436-9789-428B-4AFE3F0CE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6730" y="769500"/>
            <a:ext cx="7092000" cy="5319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8083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ciel, région montagneuse&#10;&#10;Description générée automatiquement">
            <a:extLst>
              <a:ext uri="{FF2B5EF4-FFF2-40B4-BE49-F238E27FC236}">
                <a16:creationId xmlns:a16="http://schemas.microsoft.com/office/drawing/2014/main" id="{7C305C99-A49F-59F1-8B5D-1CB6DC8A56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0" y="1285875"/>
            <a:ext cx="5715000" cy="42862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164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montagne&#10;&#10;Description générée automatiquement">
            <a:extLst>
              <a:ext uri="{FF2B5EF4-FFF2-40B4-BE49-F238E27FC236}">
                <a16:creationId xmlns:a16="http://schemas.microsoft.com/office/drawing/2014/main" id="{CB5FFB34-E18E-4B19-61DB-2E8ADF950D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007" y="639000"/>
            <a:ext cx="8387986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9809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E4E383DE-F613-8CA1-F92A-B297F1C21B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337500"/>
            <a:ext cx="8244000" cy="6183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62179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paysage&#10;&#10;Description générée automatiquement">
            <a:extLst>
              <a:ext uri="{FF2B5EF4-FFF2-40B4-BE49-F238E27FC236}">
                <a16:creationId xmlns:a16="http://schemas.microsoft.com/office/drawing/2014/main" id="{B60A6233-A27B-FFA1-5D59-0A5152D062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8000" y="361731"/>
            <a:ext cx="8676000" cy="58088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FBB608-60C0-80E3-3473-2B8FC7B53EB9}"/>
              </a:ext>
            </a:extLst>
          </p:cNvPr>
          <p:cNvSpPr txBox="1"/>
          <p:nvPr/>
        </p:nvSpPr>
        <p:spPr>
          <a:xfrm>
            <a:off x="764088" y="6027003"/>
            <a:ext cx="11327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Lac de </a:t>
            </a:r>
            <a:r>
              <a:rPr lang="fr-FR" sz="2400" b="1" dirty="0" err="1"/>
              <a:t>Payolle</a:t>
            </a:r>
            <a:r>
              <a:rPr lang="fr-FR" sz="2400" b="1" dirty="0"/>
              <a:t>, vue vers le sud, depuis la route de la Résidence l'</a:t>
            </a:r>
            <a:r>
              <a:rPr lang="fr-FR" sz="2400" b="1" dirty="0" err="1"/>
              <a:t>Artigou</a:t>
            </a:r>
            <a:r>
              <a:rPr lang="fr-FR" sz="2400" b="1" dirty="0"/>
              <a:t>. Hautes-Pyrénées, France.</a:t>
            </a:r>
          </a:p>
        </p:txBody>
      </p:sp>
    </p:spTree>
    <p:extLst>
      <p:ext uri="{BB962C8B-B14F-4D97-AF65-F5344CB8AC3E}">
        <p14:creationId xmlns:p14="http://schemas.microsoft.com/office/powerpoint/2010/main" val="1281243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oute&#10;&#10;Description générée automatiquement">
            <a:extLst>
              <a:ext uri="{FF2B5EF4-FFF2-40B4-BE49-F238E27FC236}">
                <a16:creationId xmlns:a16="http://schemas.microsoft.com/office/drawing/2014/main" id="{FF022896-64C7-6A29-2F23-CC49345FC0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094" y="472500"/>
            <a:ext cx="7884000" cy="5913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62F953-6C4D-AD5B-0ACE-81D87676BDCB}"/>
              </a:ext>
            </a:extLst>
          </p:cNvPr>
          <p:cNvSpPr txBox="1"/>
          <p:nvPr/>
        </p:nvSpPr>
        <p:spPr>
          <a:xfrm>
            <a:off x="3645075" y="6245123"/>
            <a:ext cx="8367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D918 mène de </a:t>
            </a:r>
            <a:r>
              <a:rPr lang="fr-FR" sz="2400" b="1" dirty="0" err="1"/>
              <a:t>Payolle</a:t>
            </a:r>
            <a:r>
              <a:rPr lang="fr-FR" sz="2400" b="1" dirty="0"/>
              <a:t> au col d'</a:t>
            </a:r>
            <a:r>
              <a:rPr lang="fr-FR" sz="2400" b="1" dirty="0" err="1"/>
              <a:t>Aspin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9013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paysage&#10;&#10;Description générée automatiquement">
            <a:extLst>
              <a:ext uri="{FF2B5EF4-FFF2-40B4-BE49-F238E27FC236}">
                <a16:creationId xmlns:a16="http://schemas.microsoft.com/office/drawing/2014/main" id="{48F386F0-5689-718E-F19E-FE73E4F76C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7699" y="639000"/>
            <a:ext cx="9876601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6104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lante, paysage&#10;&#10;Description générée automatiquement">
            <a:extLst>
              <a:ext uri="{FF2B5EF4-FFF2-40B4-BE49-F238E27FC236}">
                <a16:creationId xmlns:a16="http://schemas.microsoft.com/office/drawing/2014/main" id="{E1F6A4ED-B3F1-AAFA-2CC2-EC7E1925D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8330" y="639000"/>
            <a:ext cx="7435340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5893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région sauvage&#10;&#10;Description générée automatiquement">
            <a:extLst>
              <a:ext uri="{FF2B5EF4-FFF2-40B4-BE49-F238E27FC236}">
                <a16:creationId xmlns:a16="http://schemas.microsoft.com/office/drawing/2014/main" id="{555BAC71-2B7C-CACB-CADB-D780E92C87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7928" y="188208"/>
            <a:ext cx="4320000" cy="64815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8007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lante, paysage&#10;&#10;Description générée automatiquement">
            <a:extLst>
              <a:ext uri="{FF2B5EF4-FFF2-40B4-BE49-F238E27FC236}">
                <a16:creationId xmlns:a16="http://schemas.microsoft.com/office/drawing/2014/main" id="{6B14AAEF-3106-6F46-EE37-4488A95A7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37915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Description générée automatiquement">
            <a:extLst>
              <a:ext uri="{FF2B5EF4-FFF2-40B4-BE49-F238E27FC236}">
                <a16:creationId xmlns:a16="http://schemas.microsoft.com/office/drawing/2014/main" id="{FFE9D6B2-0E9E-C91A-9060-1AAB1D765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912" y="639000"/>
            <a:ext cx="9874175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02004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plante, paysage&#10;&#10;Description générée automatiquement">
            <a:extLst>
              <a:ext uri="{FF2B5EF4-FFF2-40B4-BE49-F238E27FC236}">
                <a16:creationId xmlns:a16="http://schemas.microsoft.com/office/drawing/2014/main" id="{D78915F3-9281-E3BD-40A9-878ADB3601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8914" y="837609"/>
            <a:ext cx="7774171" cy="51827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2338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B7064E7E-E907-3A0E-D013-0B25C0B2DA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810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ciel&#10;&#10;Description générée automatiquement">
            <a:extLst>
              <a:ext uri="{FF2B5EF4-FFF2-40B4-BE49-F238E27FC236}">
                <a16:creationId xmlns:a16="http://schemas.microsoft.com/office/drawing/2014/main" id="{5D733B05-636F-3AB0-6BD3-0899D2D728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7954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346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59EAFF11-C63D-9BE1-BCE1-99C5475B7D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2024" y="459000"/>
            <a:ext cx="10007951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92090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uage, ciel&#10;&#10;Description générée automatiquement">
            <a:extLst>
              <a:ext uri="{FF2B5EF4-FFF2-40B4-BE49-F238E27FC236}">
                <a16:creationId xmlns:a16="http://schemas.microsoft.com/office/drawing/2014/main" id="{ACD50BB9-28DC-2BC4-61D8-E6A4BA13AE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476" y="571857"/>
            <a:ext cx="7619048" cy="57142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55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montagne, plein air&#10;&#10;Description générée automatiquement">
            <a:extLst>
              <a:ext uri="{FF2B5EF4-FFF2-40B4-BE49-F238E27FC236}">
                <a16:creationId xmlns:a16="http://schemas.microsoft.com/office/drawing/2014/main" id="{470009C1-B342-B773-24C8-2F82BF6F2E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666" y="1048047"/>
            <a:ext cx="6666667" cy="476190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0066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nature, hiver&#10;&#10;Description générée automatiquement">
            <a:extLst>
              <a:ext uri="{FF2B5EF4-FFF2-40B4-BE49-F238E27FC236}">
                <a16:creationId xmlns:a16="http://schemas.microsoft.com/office/drawing/2014/main" id="{81FF8192-8829-CF59-9AB7-0AE2984E0F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368" y="369000"/>
            <a:ext cx="9183264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7633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bâtiment&#10;&#10;Description générée automatiquement">
            <a:extLst>
              <a:ext uri="{FF2B5EF4-FFF2-40B4-BE49-F238E27FC236}">
                <a16:creationId xmlns:a16="http://schemas.microsoft.com/office/drawing/2014/main" id="{939978ED-ED4C-D2A7-0219-F36394D57B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507" y="241860"/>
            <a:ext cx="4248000" cy="637427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E72CBA1-B0E3-6798-047B-C8F905FBAAF7}"/>
              </a:ext>
            </a:extLst>
          </p:cNvPr>
          <p:cNvSpPr txBox="1"/>
          <p:nvPr/>
        </p:nvSpPr>
        <p:spPr>
          <a:xfrm>
            <a:off x="6096000" y="1508957"/>
            <a:ext cx="586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Proposé Le Lac </a:t>
            </a:r>
            <a:r>
              <a:rPr lang="fr-FR" sz="2800" b="1" dirty="0" err="1"/>
              <a:t>Payolle</a:t>
            </a:r>
            <a:r>
              <a:rPr lang="fr-FR" sz="2800" b="1" dirty="0"/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C65E4DF-0B44-AF98-906E-D1D8E3B72D99}"/>
              </a:ext>
            </a:extLst>
          </p:cNvPr>
          <p:cNvSpPr txBox="1"/>
          <p:nvPr/>
        </p:nvSpPr>
        <p:spPr>
          <a:xfrm>
            <a:off x="6819778" y="3256463"/>
            <a:ext cx="5499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F50FB46-40F7-1685-E30F-28D6EB8BD7BB}"/>
              </a:ext>
            </a:extLst>
          </p:cNvPr>
          <p:cNvSpPr txBox="1"/>
          <p:nvPr/>
        </p:nvSpPr>
        <p:spPr>
          <a:xfrm>
            <a:off x="8244507" y="4293214"/>
            <a:ext cx="4557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571E182-682D-F2ED-DEA4-36F8D21B7FE7}"/>
              </a:ext>
            </a:extLst>
          </p:cNvPr>
          <p:cNvSpPr txBox="1"/>
          <p:nvPr/>
        </p:nvSpPr>
        <p:spPr>
          <a:xfrm>
            <a:off x="7459858" y="2041567"/>
            <a:ext cx="48593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Hautes- Pyrénées</a:t>
            </a:r>
          </a:p>
        </p:txBody>
      </p:sp>
    </p:spTree>
    <p:extLst>
      <p:ext uri="{BB962C8B-B14F-4D97-AF65-F5344CB8AC3E}">
        <p14:creationId xmlns:p14="http://schemas.microsoft.com/office/powerpoint/2010/main" val="262148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plit orient="vert"/>
      </p:transition>
    </mc:Choice>
    <mc:Fallback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137</Words>
  <Application>Microsoft Office PowerPoint</Application>
  <PresentationFormat>Grand écran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2024-01-18T16:30:23Z</dcterms:created>
  <dcterms:modified xsi:type="dcterms:W3CDTF">2024-01-19T08:29:29Z</dcterms:modified>
</cp:coreProperties>
</file>