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3" r:id="rId3"/>
    <p:sldId id="271" r:id="rId4"/>
    <p:sldId id="270" r:id="rId5"/>
    <p:sldId id="269" r:id="rId6"/>
    <p:sldId id="267" r:id="rId7"/>
    <p:sldId id="268" r:id="rId8"/>
    <p:sldId id="278" r:id="rId9"/>
    <p:sldId id="265" r:id="rId10"/>
    <p:sldId id="277" r:id="rId11"/>
    <p:sldId id="276" r:id="rId12"/>
    <p:sldId id="263" r:id="rId13"/>
    <p:sldId id="260" r:id="rId14"/>
    <p:sldId id="259" r:id="rId15"/>
    <p:sldId id="283" r:id="rId16"/>
    <p:sldId id="258" r:id="rId17"/>
    <p:sldId id="275" r:id="rId18"/>
    <p:sldId id="273" r:id="rId19"/>
    <p:sldId id="282" r:id="rId20"/>
    <p:sldId id="279" r:id="rId21"/>
    <p:sldId id="284" r:id="rId22"/>
    <p:sldId id="280" r:id="rId23"/>
    <p:sldId id="281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502" autoAdjust="0"/>
    <p:restoredTop sz="94660"/>
  </p:normalViewPr>
  <p:slideViewPr>
    <p:cSldViewPr snapToGrid="0">
      <p:cViewPr varScale="1">
        <p:scale>
          <a:sx n="75" d="100"/>
          <a:sy n="75" d="100"/>
        </p:scale>
        <p:origin x="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238503-37F4-DE3A-99B4-2CC5288B00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271C16D-60C6-6137-7651-863D20F87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B70401-0AF6-81FD-AAD1-6A6C6C232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4CFAE7-D7C3-2B42-0FEC-61E9D65F6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275091-379B-4D6F-5489-F7BACBF89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09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AB0717-412E-CDCD-5D2B-58179F924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C798F3-29AD-5ABB-D83C-2BB94993C7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F4F2D-D51C-B837-A69C-4815C3160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42BC29-CEEE-B9C6-DAEA-89DCB457F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C1BEF8-0F31-3AE3-620F-EA43A75F8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932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87A56-4D76-37FC-7CE1-F98D01965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2EFA5EF-CB23-2C80-2460-E7C081D60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22CCBE-C08C-BFA7-5232-33CC98A67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E09488-3CAC-BECD-6BB6-F0DE4A9F6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8AB268-D4CD-EBD5-094A-E0F55F1A2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387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16638A-4BD1-1A46-342F-A0DE172A1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C1C42F-C6AA-5BB2-7667-235382827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6A58226-A730-6BBC-A86A-4FB04C276F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5B04B0-3EFC-4008-92EB-9C892E2E4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51A1286-FDED-D5E8-F1F3-93500AC0B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FA74576-7163-7A67-F00C-33EA50334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05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24F996-39D3-07AD-5F5E-7A04EBE9A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2B1197F-5841-0616-7FC7-AD93446F60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59D6241-0805-8875-81DF-AF43D293D1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C9D501A-38EC-8399-BBC9-9FF7A63F1F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2F16D8F-C4BF-1008-E642-11BD20E344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68B6173-449C-05AA-4785-6347F2F9C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7BFA420-B8EA-843E-192C-A0C4CEA6C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25C0F54-B5C4-6072-3422-C124E3D1E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96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9C5D75-D055-3B41-33FC-A442F6035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EE2A21C-F353-8F3F-7364-7CD89046D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0BAC5FF-741C-27C8-2B07-739831FE5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49A150A-26DD-89C7-E378-77E6C2053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7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1F2EEFE-BA70-B5AC-B9DC-A1AF0A900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A26A368-4C53-4F8C-0CB6-FB803C8AC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DE4F89A-A8A7-B933-2A97-94BC5DA22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360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98B5CB-8BB9-BAEA-EA7B-5984A73D9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FBB512-84FD-6E9E-7380-1459A7A76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AF19A31-CE33-0312-E0F1-BF38447F54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330FD08-4BCD-D684-ACAC-D0542C823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49D761-A912-23A3-D528-D6518D173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18AE956-ECC4-92A8-15D6-16EED0076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656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857ED1-C8E0-AA05-F6FF-B3BF9816C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29984F1-6EAD-CE74-7B67-C6CB6852A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813FFEA-9E0C-D939-AA8F-C1170E9EF4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90FB94-13D8-E147-B2BC-F5367D8E4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47902B6-D627-0BFB-2E82-7811A40DB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3EAC41C-2C89-3429-0DE9-337238E92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6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298A57-930A-866F-BB79-72D269C84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0F77F01-8D9A-19D2-BFCC-677B3D7437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F6A793-D5CA-FA7F-6744-B6295E8E1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9E6220-24C2-4715-0DD8-DB1999E02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76FFF1-C988-04C7-1668-244BD1CFD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70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83BBA01-3EBC-3D4D-2843-6B115472D6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CE5E7B1-2C52-A449-6DA2-CEDCE4030F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6F66FB-8C92-88BE-5119-FDDA03B85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D0E322-C4D4-DBF6-E309-65FD3EEBF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B28AC6-2F17-32B2-3707-E91FDB7C9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8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DA44032-571D-1341-60CF-6FD4B47AA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A709613-819D-5D73-D6F3-10F941926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A7FCDB-5E46-2E7E-B46A-6EE7B57D29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5003E-BA4C-4D0D-8FA1-2A7FD81F8B87}" type="datetimeFigureOut">
              <a:rPr lang="fr-FR" smtClean="0"/>
              <a:t>18/01/2024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CEE2B0-D8DA-3B61-D431-EF4D70677F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3E2966-CB85-1CF5-9E1F-C6711B767D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FBFDA-AB7B-43EC-98EC-1D166CC01E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69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aysage, plein air, nuage&#10;&#10;Description générée automatiquement">
            <a:extLst>
              <a:ext uri="{FF2B5EF4-FFF2-40B4-BE49-F238E27FC236}">
                <a16:creationId xmlns:a16="http://schemas.microsoft.com/office/drawing/2014/main" id="{2F0ACD4B-78DC-94CD-C91E-B1146FB3D8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000" y="617220"/>
            <a:ext cx="9600000" cy="54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C89320-01E9-C85E-2F85-1B30001A0E91}"/>
              </a:ext>
            </a:extLst>
          </p:cNvPr>
          <p:cNvSpPr txBox="1"/>
          <p:nvPr/>
        </p:nvSpPr>
        <p:spPr>
          <a:xfrm>
            <a:off x="2766060" y="155555"/>
            <a:ext cx="1017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Propose Le Jardin De </a:t>
            </a:r>
            <a:r>
              <a:rPr lang="fr-FR" sz="2400" b="1" dirty="0" err="1"/>
              <a:t>Trauttmansdorff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32BCC58-14C4-4979-CB86-3EC01BC9CCC0}"/>
              </a:ext>
            </a:extLst>
          </p:cNvPr>
          <p:cNvSpPr txBox="1"/>
          <p:nvPr/>
        </p:nvSpPr>
        <p:spPr>
          <a:xfrm>
            <a:off x="4034790" y="6009947"/>
            <a:ext cx="8903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Jardins du château de </a:t>
            </a:r>
            <a:r>
              <a:rPr lang="fr-FR" sz="2400" b="1" dirty="0" err="1"/>
              <a:t>Trauttmansdorff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47348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  <p:sndAc>
          <p:stSnd loop="1">
            <p:snd r:embed="rId2" name="[Film] Musique - La Leçon de Piano.wav"/>
          </p:stSnd>
        </p:sndAc>
      </p:transition>
    </mc:Choice>
    <mc:Fallback>
      <p:transition spd="slow" advClick="0" advTm="9000">
        <p:wheel spokes="1"/>
        <p:sndAc>
          <p:stSnd loop="1">
            <p:snd r:embed="rId2" name="[Film] Musique - La Leçon de Pi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4E622F1F-8E92-5E7F-8992-1C2CAA8607D6}"/>
              </a:ext>
            </a:extLst>
          </p:cNvPr>
          <p:cNvSpPr txBox="1"/>
          <p:nvPr/>
        </p:nvSpPr>
        <p:spPr>
          <a:xfrm>
            <a:off x="583474" y="474345"/>
            <a:ext cx="11482252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Les jardins du château de </a:t>
            </a:r>
            <a:r>
              <a:rPr lang="fr-FR" sz="5400" b="1" dirty="0" err="1">
                <a:solidFill>
                  <a:schemeClr val="bg1"/>
                </a:solidFill>
              </a:rPr>
              <a:t>Trauttmansdorff</a:t>
            </a:r>
            <a:r>
              <a:rPr lang="fr-FR" sz="5400" b="1" dirty="0">
                <a:solidFill>
                  <a:schemeClr val="bg1"/>
                </a:solidFill>
              </a:rPr>
              <a:t> sont des jardins botaniques situés sur le terrain du château de </a:t>
            </a:r>
            <a:r>
              <a:rPr lang="fr-FR" sz="5400" b="1" dirty="0" err="1">
                <a:solidFill>
                  <a:schemeClr val="bg1"/>
                </a:solidFill>
              </a:rPr>
              <a:t>Trauttmansdorff</a:t>
            </a:r>
            <a:r>
              <a:rPr lang="fr-FR" sz="5400" b="1" dirty="0">
                <a:solidFill>
                  <a:schemeClr val="bg1"/>
                </a:solidFill>
              </a:rPr>
              <a:t> à </a:t>
            </a:r>
            <a:r>
              <a:rPr lang="fr-FR" sz="5400" b="1" dirty="0" err="1">
                <a:solidFill>
                  <a:schemeClr val="bg1"/>
                </a:solidFill>
              </a:rPr>
              <a:t>Meran</a:t>
            </a:r>
            <a:r>
              <a:rPr lang="fr-FR" sz="5400" b="1" dirty="0">
                <a:solidFill>
                  <a:schemeClr val="bg1"/>
                </a:solidFill>
              </a:rPr>
              <a:t>, en Italie. Les jardins sont ouverts tous les jours pendant les mois les plus chauds</a:t>
            </a:r>
          </a:p>
        </p:txBody>
      </p:sp>
    </p:spTree>
    <p:extLst>
      <p:ext uri="{BB962C8B-B14F-4D97-AF65-F5344CB8AC3E}">
        <p14:creationId xmlns:p14="http://schemas.microsoft.com/office/powerpoint/2010/main" val="125322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6D3B774C-A400-CA84-4109-EF3769E768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598" y="639000"/>
            <a:ext cx="8402804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2244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B889682B-6E67-097B-FA43-D3E7544C89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842" y="639000"/>
            <a:ext cx="7430315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478347-EDDC-3159-B884-D8D8DB95666E}"/>
              </a:ext>
            </a:extLst>
          </p:cNvPr>
          <p:cNvSpPr txBox="1"/>
          <p:nvPr/>
        </p:nvSpPr>
        <p:spPr>
          <a:xfrm>
            <a:off x="3310890" y="5988167"/>
            <a:ext cx="8309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Rizières en terrasses dans les Sun Gardens</a:t>
            </a:r>
          </a:p>
        </p:txBody>
      </p:sp>
    </p:spTree>
    <p:extLst>
      <p:ext uri="{BB962C8B-B14F-4D97-AF65-F5344CB8AC3E}">
        <p14:creationId xmlns:p14="http://schemas.microsoft.com/office/powerpoint/2010/main" val="18366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fleur, eau&#10;&#10;Description générée automatiquement">
            <a:extLst>
              <a:ext uri="{FF2B5EF4-FFF2-40B4-BE49-F238E27FC236}">
                <a16:creationId xmlns:a16="http://schemas.microsoft.com/office/drawing/2014/main" id="{BBCD7EAD-2C69-02D8-97AA-DBD2BA1F8B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2090" y="819000"/>
            <a:ext cx="6960000" cy="52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70B9D9-831C-AE67-43A1-2699B9B63EC0}"/>
              </a:ext>
            </a:extLst>
          </p:cNvPr>
          <p:cNvSpPr txBox="1"/>
          <p:nvPr/>
        </p:nvSpPr>
        <p:spPr>
          <a:xfrm>
            <a:off x="5063490" y="6039000"/>
            <a:ext cx="7326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 la fontaine</a:t>
            </a:r>
          </a:p>
        </p:txBody>
      </p:sp>
    </p:spTree>
    <p:extLst>
      <p:ext uri="{BB962C8B-B14F-4D97-AF65-F5344CB8AC3E}">
        <p14:creationId xmlns:p14="http://schemas.microsoft.com/office/powerpoint/2010/main" val="1053842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cactus, plein air, Caryophyllales&#10;&#10;Description générée automatiquement">
            <a:extLst>
              <a:ext uri="{FF2B5EF4-FFF2-40B4-BE49-F238E27FC236}">
                <a16:creationId xmlns:a16="http://schemas.microsoft.com/office/drawing/2014/main" id="{96486F42-E49C-9165-4734-E8650FFBBC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2875" y="277317"/>
            <a:ext cx="8149381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FA34CD-0CB6-AA26-ABE5-32D4193A1174}"/>
              </a:ext>
            </a:extLst>
          </p:cNvPr>
          <p:cNvSpPr txBox="1"/>
          <p:nvPr/>
        </p:nvSpPr>
        <p:spPr>
          <a:xfrm>
            <a:off x="1371600" y="6397317"/>
            <a:ext cx="10938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collection de plantes succulentes dans les jardins d’eau et en terrasses</a:t>
            </a:r>
          </a:p>
        </p:txBody>
      </p:sp>
    </p:spTree>
    <p:extLst>
      <p:ext uri="{BB962C8B-B14F-4D97-AF65-F5344CB8AC3E}">
        <p14:creationId xmlns:p14="http://schemas.microsoft.com/office/powerpoint/2010/main" val="3591199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lein air, arbre&#10;&#10;Description générée automatiquement">
            <a:extLst>
              <a:ext uri="{FF2B5EF4-FFF2-40B4-BE49-F238E27FC236}">
                <a16:creationId xmlns:a16="http://schemas.microsoft.com/office/drawing/2014/main" id="{3EC724C0-984C-656E-B8DA-A71F8E13F0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3170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52CB7C-9167-2DE4-EB72-FE504E7A08EE}"/>
              </a:ext>
            </a:extLst>
          </p:cNvPr>
          <p:cNvSpPr txBox="1"/>
          <p:nvPr/>
        </p:nvSpPr>
        <p:spPr>
          <a:xfrm>
            <a:off x="3223260" y="6396335"/>
            <a:ext cx="6404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Champ de pavot d'Islande (Papaver nudicaule)</a:t>
            </a:r>
          </a:p>
        </p:txBody>
      </p:sp>
    </p:spTree>
    <p:extLst>
      <p:ext uri="{BB962C8B-B14F-4D97-AF65-F5344CB8AC3E}">
        <p14:creationId xmlns:p14="http://schemas.microsoft.com/office/powerpoint/2010/main" val="2441254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C8648AA5-5CCA-4519-E0ED-49C4697B91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067" y="365760"/>
            <a:ext cx="8673865" cy="57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BB55C3-7CEF-7AA2-022E-E1C2E5A1631A}"/>
              </a:ext>
            </a:extLst>
          </p:cNvPr>
          <p:cNvSpPr txBox="1"/>
          <p:nvPr/>
        </p:nvSpPr>
        <p:spPr>
          <a:xfrm>
            <a:off x="4606290" y="5756428"/>
            <a:ext cx="89382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Vue sur les jardins</a:t>
            </a:r>
          </a:p>
        </p:txBody>
      </p:sp>
    </p:spTree>
    <p:extLst>
      <p:ext uri="{BB962C8B-B14F-4D97-AF65-F5344CB8AC3E}">
        <p14:creationId xmlns:p14="http://schemas.microsoft.com/office/powerpoint/2010/main" val="2130988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cher, fleur, statue&#10;&#10;Description générée automatiquement">
            <a:extLst>
              <a:ext uri="{FF2B5EF4-FFF2-40B4-BE49-F238E27FC236}">
                <a16:creationId xmlns:a16="http://schemas.microsoft.com/office/drawing/2014/main" id="{A0B99C22-5212-811A-0097-3F170A5E1E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7655" y="189000"/>
            <a:ext cx="4305649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3D7FB0-D61B-EEAC-AD86-B9950FADECAA}"/>
              </a:ext>
            </a:extLst>
          </p:cNvPr>
          <p:cNvSpPr txBox="1"/>
          <p:nvPr/>
        </p:nvSpPr>
        <p:spPr>
          <a:xfrm>
            <a:off x="262890" y="4423410"/>
            <a:ext cx="4305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Buste en bronze de l'impératrice Elisabeth, une visiteuse fréquente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573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3A85D4-EEA3-D1FF-C18B-340DD58680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00" y="819000"/>
            <a:ext cx="10440000" cy="52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E24364-9C03-168D-E946-780D8A5FBC85}"/>
              </a:ext>
            </a:extLst>
          </p:cNvPr>
          <p:cNvSpPr txBox="1"/>
          <p:nvPr/>
        </p:nvSpPr>
        <p:spPr>
          <a:xfrm>
            <a:off x="2857500" y="6041232"/>
            <a:ext cx="8046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JARDINS DU CHÂTEAU TRAUTTMANSDORFF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72646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paysage&#10;&#10;Description générée automatiquement">
            <a:extLst>
              <a:ext uri="{FF2B5EF4-FFF2-40B4-BE49-F238E27FC236}">
                <a16:creationId xmlns:a16="http://schemas.microsoft.com/office/drawing/2014/main" id="{BC955B9C-E50B-CD42-872E-CE210D1750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000" y="918210"/>
            <a:ext cx="9720000" cy="48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93107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pillon, fleur&#10;&#10;Description générée automatiquement">
            <a:extLst>
              <a:ext uri="{FF2B5EF4-FFF2-40B4-BE49-F238E27FC236}">
                <a16:creationId xmlns:a16="http://schemas.microsoft.com/office/drawing/2014/main" id="{27FEAD80-C98B-88C7-3ECA-B3C6F647DA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9960" y="189000"/>
            <a:ext cx="4860000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42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fleur&#10;&#10;Description générée automatiquement">
            <a:extLst>
              <a:ext uri="{FF2B5EF4-FFF2-40B4-BE49-F238E27FC236}">
                <a16:creationId xmlns:a16="http://schemas.microsoft.com/office/drawing/2014/main" id="{AE387A1B-0347-4EFF-85CB-17C3BCE275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00" y="819000"/>
            <a:ext cx="10440000" cy="52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61839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B519E015-BEAC-8F65-162E-F91D2A4183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7918" y="549000"/>
            <a:ext cx="8636164" cy="57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713989-D73B-6290-FA09-E5941E0A75FC}"/>
              </a:ext>
            </a:extLst>
          </p:cNvPr>
          <p:cNvSpPr txBox="1"/>
          <p:nvPr/>
        </p:nvSpPr>
        <p:spPr>
          <a:xfrm>
            <a:off x="3634740" y="6309000"/>
            <a:ext cx="7246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Jardins du château de </a:t>
            </a:r>
            <a:r>
              <a:rPr lang="fr-FR" sz="2400" b="1" dirty="0" err="1"/>
              <a:t>Trauttmansdorff</a:t>
            </a:r>
            <a:r>
              <a:rPr lang="fr-FR" sz="2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9531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arbre, rocher, printemps&#10;&#10;Description générée automatiquement">
            <a:extLst>
              <a:ext uri="{FF2B5EF4-FFF2-40B4-BE49-F238E27FC236}">
                <a16:creationId xmlns:a16="http://schemas.microsoft.com/office/drawing/2014/main" id="{24E50B60-6C5D-4A62-3A55-7903994C22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000" y="659111"/>
            <a:ext cx="8316000" cy="553977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CA43A70-4130-6884-A09E-153A04A9885E}"/>
              </a:ext>
            </a:extLst>
          </p:cNvPr>
          <p:cNvSpPr txBox="1"/>
          <p:nvPr/>
        </p:nvSpPr>
        <p:spPr>
          <a:xfrm>
            <a:off x="624840" y="6027003"/>
            <a:ext cx="11567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monument de la reine et de l'impératrice </a:t>
            </a:r>
            <a:r>
              <a:rPr lang="fr-FR" sz="2400" b="1" dirty="0" err="1"/>
              <a:t>Sisi</a:t>
            </a:r>
            <a:r>
              <a:rPr lang="fr-FR" sz="2400" b="1" dirty="0"/>
              <a:t> ou </a:t>
            </a:r>
            <a:r>
              <a:rPr lang="fr-FR" sz="2400" b="1" dirty="0" err="1"/>
              <a:t>Sisi</a:t>
            </a:r>
            <a:r>
              <a:rPr lang="fr-FR" sz="2400" b="1" dirty="0"/>
              <a:t> en parterre de fleurs. Situé dans, Les jardins du château de </a:t>
            </a:r>
            <a:r>
              <a:rPr lang="fr-FR" sz="2400" b="1" dirty="0" err="1"/>
              <a:t>Trauttmansdorff</a:t>
            </a:r>
            <a:r>
              <a:rPr lang="fr-FR" sz="2400" b="1" dirty="0"/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995011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plante&#10;&#10;Description générée automatiquement">
            <a:extLst>
              <a:ext uri="{FF2B5EF4-FFF2-40B4-BE49-F238E27FC236}">
                <a16:creationId xmlns:a16="http://schemas.microsoft.com/office/drawing/2014/main" id="{9D916838-F27E-4C5B-AD31-597B7BFF28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170" y="347662"/>
            <a:ext cx="8905659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23076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 couvre-sol, Plante terrestre&#10;&#10;Description générée automatiquement">
            <a:extLst>
              <a:ext uri="{FF2B5EF4-FFF2-40B4-BE49-F238E27FC236}">
                <a16:creationId xmlns:a16="http://schemas.microsoft.com/office/drawing/2014/main" id="{9EAAAC35-69FE-E0B0-B46E-9F738B2281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5972" y="729000"/>
            <a:ext cx="7044098" cy="54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5148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assin, eau&#10;&#10;Description générée automatiquement">
            <a:extLst>
              <a:ext uri="{FF2B5EF4-FFF2-40B4-BE49-F238E27FC236}">
                <a16:creationId xmlns:a16="http://schemas.microsoft.com/office/drawing/2014/main" id="{F89D6524-B834-76F6-9C0A-8BDB3207C8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0710" y="549000"/>
            <a:ext cx="8635796" cy="57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72136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Jardin botanique, ciel&#10;&#10;Description générée automatiquement">
            <a:extLst>
              <a:ext uri="{FF2B5EF4-FFF2-40B4-BE49-F238E27FC236}">
                <a16:creationId xmlns:a16="http://schemas.microsoft.com/office/drawing/2014/main" id="{0E857E96-FA74-05A2-7491-D750647562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6000" y="228274"/>
            <a:ext cx="3600000" cy="640145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5194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montagne&#10;&#10;Description générée automatiquement">
            <a:extLst>
              <a:ext uri="{FF2B5EF4-FFF2-40B4-BE49-F238E27FC236}">
                <a16:creationId xmlns:a16="http://schemas.microsoft.com/office/drawing/2014/main" id="{2EEB92C5-55B1-BC7B-8256-B0850A9033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000" y="819000"/>
            <a:ext cx="9280000" cy="52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6214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, plein air, arbre, végétation&#10;&#10;Description générée automatiquement">
            <a:extLst>
              <a:ext uri="{FF2B5EF4-FFF2-40B4-BE49-F238E27FC236}">
                <a16:creationId xmlns:a16="http://schemas.microsoft.com/office/drawing/2014/main" id="{79FD80AC-692A-E823-65C2-7C4CCE38AE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031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vignoble, vigne&#10;&#10;Description générée automatiquement">
            <a:extLst>
              <a:ext uri="{FF2B5EF4-FFF2-40B4-BE49-F238E27FC236}">
                <a16:creationId xmlns:a16="http://schemas.microsoft.com/office/drawing/2014/main" id="{7502A937-5F44-357D-CB2D-6C297E1510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234" y="981000"/>
            <a:ext cx="10077532" cy="4896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02375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Description générée automatiquement">
            <a:extLst>
              <a:ext uri="{FF2B5EF4-FFF2-40B4-BE49-F238E27FC236}">
                <a16:creationId xmlns:a16="http://schemas.microsoft.com/office/drawing/2014/main" id="{903D6293-D027-882B-C37F-E49D85F2AF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6755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ol, parc&#10;&#10;Description générée automatiquement">
            <a:extLst>
              <a:ext uri="{FF2B5EF4-FFF2-40B4-BE49-F238E27FC236}">
                <a16:creationId xmlns:a16="http://schemas.microsoft.com/office/drawing/2014/main" id="{39EF514A-73EA-B172-D8E2-4E69A9DAB3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1816" y="357000"/>
            <a:ext cx="4608000" cy="6144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8982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herbe&#10;&#10;Description générée automatiquement">
            <a:extLst>
              <a:ext uri="{FF2B5EF4-FFF2-40B4-BE49-F238E27FC236}">
                <a16:creationId xmlns:a16="http://schemas.microsoft.com/office/drawing/2014/main" id="{434286E5-954B-0FB7-1A39-0BFA17CA6B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3384" y="567000"/>
            <a:ext cx="8625232" cy="5724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9797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plante, arbre&#10;&#10;Description générée automatiquement">
            <a:extLst>
              <a:ext uri="{FF2B5EF4-FFF2-40B4-BE49-F238E27FC236}">
                <a16:creationId xmlns:a16="http://schemas.microsoft.com/office/drawing/2014/main" id="{D43EAE24-C417-2DB9-E1E9-36EF7456D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000" y="482385"/>
            <a:ext cx="8856000" cy="58932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73710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fleur, Plante annuelle&#10;&#10;Description générée automatiquement">
            <a:extLst>
              <a:ext uri="{FF2B5EF4-FFF2-40B4-BE49-F238E27FC236}">
                <a16:creationId xmlns:a16="http://schemas.microsoft.com/office/drawing/2014/main" id="{D7807831-1CEB-26FA-3BB1-EC6932EFB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9779" y="351000"/>
            <a:ext cx="4610160" cy="6156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18712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lein air, plante herbacée&#10;&#10;Description générée automatiquement">
            <a:extLst>
              <a:ext uri="{FF2B5EF4-FFF2-40B4-BE49-F238E27FC236}">
                <a16:creationId xmlns:a16="http://schemas.microsoft.com/office/drawing/2014/main" id="{0308A565-1D08-A28D-9D75-332C42F8D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0000" y="270000"/>
            <a:ext cx="4212000" cy="631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5260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montagne&#10;&#10;Description générée automatiquement">
            <a:extLst>
              <a:ext uri="{FF2B5EF4-FFF2-40B4-BE49-F238E27FC236}">
                <a16:creationId xmlns:a16="http://schemas.microsoft.com/office/drawing/2014/main" id="{EE62F81F-39EB-6CB9-88CA-23DF12F4F8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0519" y="909000"/>
            <a:ext cx="8970962" cy="50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3327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6A61CDBB-4D06-02EE-C1DC-1A7463F43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074" y="380305"/>
            <a:ext cx="8129852" cy="609738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6343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Description générée automatiquement">
            <a:extLst>
              <a:ext uri="{FF2B5EF4-FFF2-40B4-BE49-F238E27FC236}">
                <a16:creationId xmlns:a16="http://schemas.microsoft.com/office/drawing/2014/main" id="{C75C02C4-5F8D-F4FB-CE86-5200B89BF6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944" y="618869"/>
            <a:ext cx="6696000" cy="562026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9635B7-41A7-E062-FF06-7441FE7B24D5}"/>
              </a:ext>
            </a:extLst>
          </p:cNvPr>
          <p:cNvSpPr txBox="1"/>
          <p:nvPr/>
        </p:nvSpPr>
        <p:spPr>
          <a:xfrm>
            <a:off x="862149" y="182880"/>
            <a:ext cx="11329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Proposé Le Jardin Du Château de </a:t>
            </a:r>
            <a:r>
              <a:rPr lang="fr-FR" sz="2400" b="1" dirty="0" err="1"/>
              <a:t>Trauttmansdorff</a:t>
            </a:r>
            <a:r>
              <a:rPr lang="fr-FR" sz="2400" b="1" dirty="0"/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4B6190B-6E35-B042-56E8-8AF505B79698}"/>
              </a:ext>
            </a:extLst>
          </p:cNvPr>
          <p:cNvSpPr txBox="1"/>
          <p:nvPr/>
        </p:nvSpPr>
        <p:spPr>
          <a:xfrm>
            <a:off x="7916091" y="3278777"/>
            <a:ext cx="4075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3BDAF82-E4C9-50ED-036B-4110A2972D1D}"/>
              </a:ext>
            </a:extLst>
          </p:cNvPr>
          <p:cNvSpPr txBox="1"/>
          <p:nvPr/>
        </p:nvSpPr>
        <p:spPr>
          <a:xfrm>
            <a:off x="9280878" y="4164819"/>
            <a:ext cx="3801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8909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heel spokes="1"/>
      </p:transition>
    </mc:Choice>
    <mc:Fallback>
      <p:transition spd="slow" advClick="0" advTm="9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147</Words>
  <Application>Microsoft Office PowerPoint</Application>
  <PresentationFormat>Grand écran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2024-01-18T12:30:52Z</dcterms:created>
  <dcterms:modified xsi:type="dcterms:W3CDTF">2024-01-18T16:07:59Z</dcterms:modified>
</cp:coreProperties>
</file>