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988840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Když odchází mládí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Ja som gazda dobrý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Dedinka moj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Šumavo, Šumavo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5 Žalo děvče žalo tráv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A já sám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Sedí dívk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Malebná vísk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5217" y="39559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Šumavo ,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Šumavo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25179" y="3897316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Žalo děvče žalo trávu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6750" y="3175188"/>
            <a:ext cx="97711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já sám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79974" y="2498628"/>
            <a:ext cx="126708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Sedí dívka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90785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Malebná víska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Dedinka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odchází mládí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52476" y="2894354"/>
            <a:ext cx="144264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gazda dobrý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59">
            <a:hlinkClick r:id="" action="ppaction://noaction">
              <a:snd r:embed="rId27" name="6 Pode mlejnem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15142"/>
            <a:ext cx="121146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mlejnem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4 Dívám se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493754" y="4756500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Dívám 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3887246" y="1219901"/>
            <a:ext cx="121439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111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C82BE476-4E52-530F-A26B-0590F5136B35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Když odchází mládí.wav"/>
          </p:stSnd>
        </p:sndAc>
      </p:transition>
    </mc:Choice>
    <mc:Fallback xmlns="">
      <p:transition spd="slow" advClick="0">
        <p:split orient="vert"/>
        <p:sndAc>
          <p:stSnd>
            <p:snd r:embed="rId30" name="10 Když odchází mlád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446</TotalTime>
  <Words>84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2024-01-19T18:05:35Z</dcterms:modified>
</cp:coreProperties>
</file>