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180528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Příroda se  zlobí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angry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44884" y="6024068"/>
            <a:ext cx="797647" cy="360038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Nature">
            <a:hlinkClick r:id="" action="ppaction://media"/>
            <a:extLst>
              <a:ext uri="{FF2B5EF4-FFF2-40B4-BE49-F238E27FC236}">
                <a16:creationId xmlns:a16="http://schemas.microsoft.com/office/drawing/2014/main" id="{CAE7C914-5D4E-9766-A4AC-E559D6DE459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67745" y="160724"/>
            <a:ext cx="5472608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1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2024-01-19T18:16:54Z</dcterms:modified>
</cp:coreProperties>
</file>