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1" r:id="rId3"/>
    <p:sldId id="267" r:id="rId4"/>
    <p:sldId id="259" r:id="rId5"/>
    <p:sldId id="280" r:id="rId6"/>
    <p:sldId id="281" r:id="rId7"/>
    <p:sldId id="263" r:id="rId8"/>
    <p:sldId id="283" r:id="rId9"/>
    <p:sldId id="274" r:id="rId10"/>
    <p:sldId id="260" r:id="rId11"/>
    <p:sldId id="270" r:id="rId12"/>
    <p:sldId id="261" r:id="rId13"/>
    <p:sldId id="262" r:id="rId14"/>
    <p:sldId id="265" r:id="rId15"/>
    <p:sldId id="268" r:id="rId16"/>
    <p:sldId id="269" r:id="rId17"/>
    <p:sldId id="272" r:id="rId18"/>
    <p:sldId id="275" r:id="rId19"/>
    <p:sldId id="277" r:id="rId20"/>
    <p:sldId id="278" r:id="rId21"/>
    <p:sldId id="279" r:id="rId22"/>
    <p:sldId id="266" r:id="rId23"/>
    <p:sldId id="264" r:id="rId24"/>
    <p:sldId id="276" r:id="rId25"/>
    <p:sldId id="258" r:id="rId26"/>
    <p:sldId id="256" r:id="rId27"/>
    <p:sldId id="257" r:id="rId28"/>
    <p:sldId id="282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8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5ECAF9-9A8C-1DCF-3DC7-F0009ECA6A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E3F42CD-77A7-AAA2-D3AD-B7F5733487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1B8D25-E76A-DB96-3231-14A567806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01021B-ED6B-8595-9F75-0625C28AA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427BDB-DC38-8DA6-59A8-13A00B211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796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FACBAE-695A-9F57-C126-E49C11389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0CA7B2-0E17-35B3-8643-569BBCC8B4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6DC738-18B2-15D4-AC54-B9B9C5110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113481-DD6A-3027-377F-4592FE64B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5F0C59-2A30-4B6C-4A6C-822C4B010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164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AF4209-E05A-9903-9018-B7750DFD3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DD00770-38B9-B96C-99C8-FB44EB5808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D8C736-D480-3BF1-0963-158173D57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979246-B5DD-DEFB-A18B-9FC88CA33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E7C586-3123-40CC-DACF-9AAE8ECEA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0637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3524C9-361A-354E-CFD8-C092D0B4B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CA07AE-CD9E-C22A-3616-AB9B917A7C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381A1D4-7129-BD92-ACF4-47020B2945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3248840-FBA5-8020-982E-73DB5C14D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D93DC9-4023-D52A-82D2-0986BD735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A0047F-84AD-7342-2A90-DF98F0F93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572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2B2EE7-9B79-7A0D-7AD8-5ACC4872A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C50968-CE91-0DF1-1EE0-E324DEE69E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2C82B8-A8E0-034F-BC3F-EB6A06608E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9682D02-74D1-5616-A87E-0EB8B940F1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785EF17-719E-9CF8-CDB0-B677E2B344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F4B1FAA-46A9-052A-5701-B02A06D7B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820BC47-6513-EC71-50F7-A0DD46B7A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701948A-2B84-9307-F71A-7088E95F0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591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3CC1DE-EDC3-E71C-A07C-5F876FAA6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86C4066-C273-2D5A-D3BA-76B242998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F4E9C4-F1EC-5074-3605-EA913B761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3802EC2-A106-B32D-C20E-90631785C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867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82166F2-E2F6-9276-4BBA-6914909AC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A84FC2-6740-588E-05A2-0AAF05B6D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75C6221-4C48-DCC3-B5B4-54269671B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779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117C24-A45E-5B72-40A9-D01E03E85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6993806-951F-B69E-0CF3-EA0CAE452E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304C347-1082-516E-35A0-0DEA0B9C0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8706B8-2E45-377A-F5EA-0E1A5EAA2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637679-2B12-1FAA-FD6C-646AEB802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77E83E3-9EF4-83C6-027F-D8937A127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03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E6BC24-DB8C-C3B7-8153-CA7104FB1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45152E4-7491-07B4-A6EC-00F33BAF86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5BB3E17-07C3-6E9E-1763-E42EEED89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3360C7-8FA8-3CC9-996B-C0FBB7185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992BFE-ADB2-6008-85C8-D4880C272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85C112-E0C0-71B9-E089-C10A6312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1532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6048B2-35E3-F429-A2E7-7A2E650C7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22618A-D482-15C5-FB4C-B58B407DF7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303429-6843-24F8-E4F9-695844430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6D8682-2366-659B-89B9-47F6E425A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808B1B-03EF-4973-A2AE-53324159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397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4906FA7-BBBC-8154-234C-ED0C2D0A77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DC0FEBC-B665-6CFE-A182-8155B04A6A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5D4831-10C2-6A72-83FB-D98D5B48A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C8E5EF-ECF2-D5F5-72AA-A84B00F5F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C28BF2-718B-C534-8241-FB820526F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717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E4610A9-6BC1-1381-C653-0577F9B91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1B89C4-6E20-F83D-7206-CF1B033C3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751DD3-ADEF-746D-EE7B-E33D65AD63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8FD23-6CC3-448B-8295-7F0BFEBCF1DA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6AB4CD-3340-2BE7-4755-E32605BC1B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225B15-C021-2CE9-65D5-557A709CA6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1469E-2366-4661-9108-DDC8135402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015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D4A947-27B0-2251-2758-6E0147CE99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7537" y="1289980"/>
            <a:ext cx="7616926" cy="464156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554B0D6-36C5-7089-6CE8-283DB30C23EB}"/>
              </a:ext>
            </a:extLst>
          </p:cNvPr>
          <p:cNvSpPr/>
          <p:nvPr/>
        </p:nvSpPr>
        <p:spPr>
          <a:xfrm>
            <a:off x="3616052" y="1191546"/>
            <a:ext cx="5289410" cy="1754326"/>
          </a:xfrm>
          <a:prstGeom prst="rect">
            <a:avLst/>
          </a:prstGeom>
          <a:noFill/>
          <a:scene3d>
            <a:camera prst="perspectiveRelaxed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dirty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ANGKOR</a:t>
            </a:r>
          </a:p>
          <a:p>
            <a:pPr algn="ctr"/>
            <a:r>
              <a:rPr lang="fr-FR" sz="3600" b="1" cap="none" spc="0" dirty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Palais des Dieux</a:t>
            </a:r>
          </a:p>
          <a:p>
            <a:pPr algn="ctr"/>
            <a:r>
              <a:rPr lang="fr-FR" sz="3600" b="1" dirty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au Cambodge</a:t>
            </a:r>
            <a:endParaRPr lang="fr-FR" sz="3600" b="1" cap="none" spc="0" dirty="0">
              <a:ln w="10160">
                <a:solidFill>
                  <a:schemeClr val="accent5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929F487-BCBC-9737-9176-13CF22389618}"/>
              </a:ext>
            </a:extLst>
          </p:cNvPr>
          <p:cNvSpPr txBox="1"/>
          <p:nvPr/>
        </p:nvSpPr>
        <p:spPr>
          <a:xfrm>
            <a:off x="4095809" y="643649"/>
            <a:ext cx="6587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Lorient Vous Présente </a:t>
            </a:r>
          </a:p>
        </p:txBody>
      </p:sp>
    </p:spTree>
    <p:extLst>
      <p:ext uri="{BB962C8B-B14F-4D97-AF65-F5344CB8AC3E}">
        <p14:creationId xmlns:p14="http://schemas.microsoft.com/office/powerpoint/2010/main" val="389385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  <p:sndAc>
          <p:stSnd loop="1">
            <p:snd r:embed="rId2" name="Krom Meg Leu Day (entre ciel et terre ) ក្រោមមេយលើដ.wav"/>
          </p:stSnd>
        </p:sndAc>
      </p:transition>
    </mc:Choice>
    <mc:Fallback>
      <p:transition spd="slow" advClick="0" advTm="9000">
        <p:fade/>
        <p:sndAc>
          <p:stSnd loop="1">
            <p:snd r:embed="rId2" name="Krom Meg Leu Day (entre ciel et terre ) ក្រោមមេយលើដ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A5E791-FFAE-8DB0-86A6-39388B63D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498" y="1799007"/>
            <a:ext cx="10732958" cy="424221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A3893BB-796A-D4BE-87F6-2E86468F5C65}"/>
              </a:ext>
            </a:extLst>
          </p:cNvPr>
          <p:cNvSpPr txBox="1"/>
          <p:nvPr/>
        </p:nvSpPr>
        <p:spPr>
          <a:xfrm>
            <a:off x="954741" y="229347"/>
            <a:ext cx="105427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 CAMBODGE ABRITE UN JOYAU ARCHEOLOGIQUE DE L’ASIE DU SUD-EST AVEC DE NOMBREUX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TEMPLES HINDOUISTES ET BOUDDHISTES, TEMOINS DE LA GRANDEUR DE L’EMPIRE KHMER</a:t>
            </a:r>
          </a:p>
        </p:txBody>
      </p:sp>
    </p:spTree>
    <p:extLst>
      <p:ext uri="{BB962C8B-B14F-4D97-AF65-F5344CB8AC3E}">
        <p14:creationId xmlns:p14="http://schemas.microsoft.com/office/powerpoint/2010/main" val="3246263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4FF819-BFBE-A9FA-D36C-E8904FF8F2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881" y="208815"/>
            <a:ext cx="4719919" cy="664918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8CF335-0081-821E-D557-C0E838AE77CC}"/>
              </a:ext>
            </a:extLst>
          </p:cNvPr>
          <p:cNvSpPr txBox="1"/>
          <p:nvPr/>
        </p:nvSpPr>
        <p:spPr>
          <a:xfrm>
            <a:off x="8866092" y="4433411"/>
            <a:ext cx="3146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Carte de l’Empire KHMER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0D8CD17-6EED-719D-66D1-696FB6426782}"/>
              </a:ext>
            </a:extLst>
          </p:cNvPr>
          <p:cNvSpPr txBox="1"/>
          <p:nvPr/>
        </p:nvSpPr>
        <p:spPr>
          <a:xfrm>
            <a:off x="358588" y="2217420"/>
            <a:ext cx="342900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Situé dans le région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SIEM REAP, du Nord du Cambodge, s’étend sur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400km2  avec :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Une centaine de Temples et, des structures hydrauliques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(bassins, digues, canaux)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15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FCFD212-EE31-9C85-79D9-5A5152EDB1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1466" y="447128"/>
            <a:ext cx="8960550" cy="596374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DA8BE9B-3A35-C677-3B9E-1296A142A9F7}"/>
              </a:ext>
            </a:extLst>
          </p:cNvPr>
          <p:cNvSpPr txBox="1"/>
          <p:nvPr/>
        </p:nvSpPr>
        <p:spPr>
          <a:xfrm>
            <a:off x="209896" y="447128"/>
            <a:ext cx="245011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Ancienne Capitale KHMER (du 9 au 14 eme</a:t>
            </a:r>
          </a:p>
          <a:p>
            <a:endParaRPr lang="fr-FR" sz="2000" b="1" dirty="0"/>
          </a:p>
          <a:p>
            <a:r>
              <a:rPr lang="fr-FR" sz="2000" b="1" dirty="0"/>
              <a:t>Abandonné plusieurs siècles, la forêt a repris ses droits et, ces Temples pris dans les arbres</a:t>
            </a:r>
          </a:p>
          <a:p>
            <a:endParaRPr lang="fr-FR" sz="2000" b="1" dirty="0"/>
          </a:p>
          <a:p>
            <a:r>
              <a:rPr lang="fr-FR" sz="2000" b="1" dirty="0"/>
              <a:t>Les monuments en pierre ou briques ont résistés</a:t>
            </a:r>
          </a:p>
          <a:p>
            <a:endParaRPr lang="fr-FR" sz="2000" b="1" dirty="0"/>
          </a:p>
          <a:p>
            <a:r>
              <a:rPr lang="fr-FR" sz="2000" b="1" dirty="0"/>
              <a:t>Redécouvert par des explorateurs au 15eme</a:t>
            </a:r>
          </a:p>
          <a:p>
            <a:r>
              <a:rPr lang="fr-FR" sz="2000" b="1" dirty="0"/>
              <a:t> ont fait l’objet de plusieurs res</a:t>
            </a:r>
            <a:r>
              <a:rPr lang="fr-FR" b="1" dirty="0"/>
              <a:t>taurations.</a:t>
            </a:r>
          </a:p>
        </p:txBody>
      </p:sp>
    </p:spTree>
    <p:extLst>
      <p:ext uri="{BB962C8B-B14F-4D97-AF65-F5344CB8AC3E}">
        <p14:creationId xmlns:p14="http://schemas.microsoft.com/office/powerpoint/2010/main" val="134147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E64ED0-C456-8379-00A3-4567F03D27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0067" y="316006"/>
            <a:ext cx="4668032" cy="622598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478E415-FA04-8EDE-2342-C9FD4F9E8729}"/>
              </a:ext>
            </a:extLst>
          </p:cNvPr>
          <p:cNvSpPr txBox="1"/>
          <p:nvPr/>
        </p:nvSpPr>
        <p:spPr>
          <a:xfrm>
            <a:off x="900953" y="2185147"/>
            <a:ext cx="544605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C’est le Roi Hindouiste JAYAVARMAN II qui est à l’origine de l’Empire au 9eme siècle.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Son successeur INDRAVARMAN 1</a:t>
            </a:r>
            <a:r>
              <a:rPr lang="fr-FR" sz="2400" b="1" baseline="30000" dirty="0">
                <a:solidFill>
                  <a:srgbClr val="FFFF00"/>
                </a:solidFill>
              </a:rPr>
              <a:t>er</a:t>
            </a:r>
            <a:r>
              <a:rPr lang="fr-FR" sz="2400" b="1" dirty="0">
                <a:solidFill>
                  <a:srgbClr val="FFFF00"/>
                </a:solidFill>
              </a:rPr>
              <a:t> pour éviter les inondations de la mousson, réalise de nombreuses structures hydrauliques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(bassins de stockage des eaux)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936367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DC60107-FC3E-E95B-7700-7D3E123DA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9641" y="292473"/>
            <a:ext cx="8072718" cy="605453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931F2B3-DF49-0EF2-72DE-4827D394DD0A}"/>
              </a:ext>
            </a:extLst>
          </p:cNvPr>
          <p:cNvSpPr txBox="1"/>
          <p:nvPr/>
        </p:nvSpPr>
        <p:spPr>
          <a:xfrm>
            <a:off x="1988820" y="6347012"/>
            <a:ext cx="8460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ANGKOR </a:t>
            </a:r>
            <a:r>
              <a:rPr lang="fr-FR" sz="2400" b="1" dirty="0" err="1"/>
              <a:t>Praeh</a:t>
            </a:r>
            <a:r>
              <a:rPr lang="fr-FR" sz="2400" b="1" dirty="0"/>
              <a:t> Ko, daté de 879, en briques, fut le 1</a:t>
            </a:r>
            <a:r>
              <a:rPr lang="fr-FR" sz="2400" b="1" baseline="30000" dirty="0"/>
              <a:t>er</a:t>
            </a:r>
            <a:r>
              <a:rPr lang="fr-FR" sz="2400" b="1" dirty="0"/>
              <a:t> édifice</a:t>
            </a:r>
          </a:p>
        </p:txBody>
      </p:sp>
    </p:spTree>
    <p:extLst>
      <p:ext uri="{BB962C8B-B14F-4D97-AF65-F5344CB8AC3E}">
        <p14:creationId xmlns:p14="http://schemas.microsoft.com/office/powerpoint/2010/main" val="279348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BB7065-5BF4-BBAA-EA89-694E996A5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7753" y="593165"/>
            <a:ext cx="8256494" cy="5504329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910E88-99F0-37EC-1B79-5365DAB73898}"/>
              </a:ext>
            </a:extLst>
          </p:cNvPr>
          <p:cNvSpPr txBox="1"/>
          <p:nvPr/>
        </p:nvSpPr>
        <p:spPr>
          <a:xfrm>
            <a:off x="1314450" y="6097494"/>
            <a:ext cx="10584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Baksei Chamkrong – temple pyramide (948 ap JC) dédié à Rajendravarman</a:t>
            </a:r>
          </a:p>
        </p:txBody>
      </p:sp>
    </p:spTree>
    <p:extLst>
      <p:ext uri="{BB962C8B-B14F-4D97-AF65-F5344CB8AC3E}">
        <p14:creationId xmlns:p14="http://schemas.microsoft.com/office/powerpoint/2010/main" val="7164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3A9C7B-C19F-63F3-D38E-23F20F107E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164" y="571500"/>
            <a:ext cx="7620000" cy="5715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6D2A05-AEAA-DD67-F309-13E4D1C49D39}"/>
              </a:ext>
            </a:extLst>
          </p:cNvPr>
          <p:cNvSpPr txBox="1"/>
          <p:nvPr/>
        </p:nvSpPr>
        <p:spPr>
          <a:xfrm>
            <a:off x="8787205" y="3429000"/>
            <a:ext cx="3214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Porte Sud Angkor Thom</a:t>
            </a:r>
          </a:p>
          <a:p>
            <a:endParaRPr lang="fr-FR" sz="2400" b="1" dirty="0"/>
          </a:p>
          <a:p>
            <a:r>
              <a:rPr lang="fr-FR" sz="2400" b="1" dirty="0"/>
              <a:t>Palais Royal, initié par</a:t>
            </a:r>
          </a:p>
          <a:p>
            <a:r>
              <a:rPr lang="fr-FR" sz="2400" b="1" dirty="0"/>
              <a:t>RAJENDRAVARMAN II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525952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5F3B2F-5FD5-7A8C-00F7-4F3FB68CFC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0001" y="159956"/>
            <a:ext cx="431729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196C08-DEB0-18E7-706C-89D76BC81102}"/>
              </a:ext>
            </a:extLst>
          </p:cNvPr>
          <p:cNvSpPr txBox="1"/>
          <p:nvPr/>
        </p:nvSpPr>
        <p:spPr>
          <a:xfrm>
            <a:off x="6899013" y="5622019"/>
            <a:ext cx="4249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Thom Porte Sud  ANGKOR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B76540F-0BB6-F69F-B28C-C60EE01CBE3E}"/>
              </a:ext>
            </a:extLst>
          </p:cNvPr>
          <p:cNvSpPr txBox="1"/>
          <p:nvPr/>
        </p:nvSpPr>
        <p:spPr>
          <a:xfrm>
            <a:off x="6576284" y="798638"/>
            <a:ext cx="489473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Après JAYAVARMAN II, son successeur, 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INDRAVARMAN 1</a:t>
            </a:r>
            <a:r>
              <a:rPr lang="fr-FR" sz="2000" b="1" baseline="30000" dirty="0">
                <a:solidFill>
                  <a:schemeClr val="bg1"/>
                </a:solidFill>
              </a:rPr>
              <a:t>er</a:t>
            </a:r>
            <a:r>
              <a:rPr lang="fr-FR" sz="2000" b="1" dirty="0">
                <a:solidFill>
                  <a:schemeClr val="bg1"/>
                </a:solidFill>
              </a:rPr>
              <a:t> fait des aménagement hydrauliques, son fils YASOVARMAN construit des digues et monuments en pierre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 site abandonné de 921 à 944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Et, réoccupé par RAJENDRAVARMAN II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Qui construit 2 temples et, commence le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Palais Royal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Une puissante muraille de 12km de tour, d’une hauteur de 8m, entourée d’une douve large de 100m encercle cette Cité Royale</a:t>
            </a:r>
          </a:p>
        </p:txBody>
      </p:sp>
    </p:spTree>
    <p:extLst>
      <p:ext uri="{BB962C8B-B14F-4D97-AF65-F5344CB8AC3E}">
        <p14:creationId xmlns:p14="http://schemas.microsoft.com/office/powerpoint/2010/main" val="1451242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668E89-C562-4EEC-C12C-4ABCE4462F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6" y="215875"/>
            <a:ext cx="5055063" cy="64262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DAB864-1974-A991-309F-150CE24B7331}"/>
              </a:ext>
            </a:extLst>
          </p:cNvPr>
          <p:cNvSpPr txBox="1"/>
          <p:nvPr/>
        </p:nvSpPr>
        <p:spPr>
          <a:xfrm>
            <a:off x="8161692" y="4362898"/>
            <a:ext cx="32272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BOUDDHA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protégé par le Naja Muclinda</a:t>
            </a:r>
          </a:p>
        </p:txBody>
      </p:sp>
    </p:spTree>
    <p:extLst>
      <p:ext uri="{BB962C8B-B14F-4D97-AF65-F5344CB8AC3E}">
        <p14:creationId xmlns:p14="http://schemas.microsoft.com/office/powerpoint/2010/main" val="2947788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715FB0-5577-B76B-EE45-82F09271E5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3181" y="308317"/>
            <a:ext cx="4679562" cy="624136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CA0BE5-8873-0A81-EA13-8199743B9AB5}"/>
              </a:ext>
            </a:extLst>
          </p:cNvPr>
          <p:cNvSpPr txBox="1"/>
          <p:nvPr/>
        </p:nvSpPr>
        <p:spPr>
          <a:xfrm>
            <a:off x="8094689" y="4227226"/>
            <a:ext cx="36426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Buste de JAYARVARMAN VII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Guinet - Paris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18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B38620-9328-4DE3-AEF9-A512AD3F16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504" y="880557"/>
            <a:ext cx="6938683" cy="504959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D6419F-93C2-D0B4-D208-FD6EF268D871}"/>
              </a:ext>
            </a:extLst>
          </p:cNvPr>
          <p:cNvSpPr txBox="1"/>
          <p:nvPr/>
        </p:nvSpPr>
        <p:spPr>
          <a:xfrm>
            <a:off x="8175812" y="3818965"/>
            <a:ext cx="3469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ANGKOR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tours de Bayon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Le Roi BODHISATTVA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360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868A47-6899-1B88-A2F3-39F7F01D28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5106" y="291622"/>
            <a:ext cx="4902153" cy="6274755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376655-0B57-F3F6-86F9-5D6F0A1E7D11}"/>
              </a:ext>
            </a:extLst>
          </p:cNvPr>
          <p:cNvSpPr txBox="1"/>
          <p:nvPr/>
        </p:nvSpPr>
        <p:spPr>
          <a:xfrm>
            <a:off x="1173255" y="3428999"/>
            <a:ext cx="35365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VISHNOU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en bronze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de Berlin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21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73E4E5-B03D-256D-6A19-C8AE743C8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9BD3E9B-C426-5AA0-D58E-A91FF778E374}"/>
              </a:ext>
            </a:extLst>
          </p:cNvPr>
          <p:cNvSpPr txBox="1"/>
          <p:nvPr/>
        </p:nvSpPr>
        <p:spPr>
          <a:xfrm>
            <a:off x="4353709" y="6343219"/>
            <a:ext cx="5552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Banteay SREI  -  ANGKOR</a:t>
            </a:r>
          </a:p>
        </p:txBody>
      </p:sp>
    </p:spTree>
    <p:extLst>
      <p:ext uri="{BB962C8B-B14F-4D97-AF65-F5344CB8AC3E}">
        <p14:creationId xmlns:p14="http://schemas.microsoft.com/office/powerpoint/2010/main" val="1266584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E3E89E-849E-CB39-76A9-AC88A6A682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317" y="381000"/>
            <a:ext cx="5280000" cy="396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EC6F72-B89E-9238-B876-D549EA102E2A}"/>
              </a:ext>
            </a:extLst>
          </p:cNvPr>
          <p:cNvSpPr txBox="1"/>
          <p:nvPr/>
        </p:nvSpPr>
        <p:spPr>
          <a:xfrm>
            <a:off x="136056" y="4715929"/>
            <a:ext cx="6344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 Et 2 Frises bas-relief Angkor Wat et Bayon11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922E57A-B8E0-9041-CE4B-089B8DC155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7683" y="2526617"/>
            <a:ext cx="5280000" cy="396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BBE2A0D-2304-61A3-A9BF-A974A5DCA3E8}"/>
              </a:ext>
            </a:extLst>
          </p:cNvPr>
          <p:cNvSpPr txBox="1"/>
          <p:nvPr/>
        </p:nvSpPr>
        <p:spPr>
          <a:xfrm>
            <a:off x="5951220" y="908741"/>
            <a:ext cx="1059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1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FB9ED0C-4E86-B500-A897-50B83272AACA}"/>
              </a:ext>
            </a:extLst>
          </p:cNvPr>
          <p:cNvSpPr txBox="1"/>
          <p:nvPr/>
        </p:nvSpPr>
        <p:spPr>
          <a:xfrm>
            <a:off x="8892540" y="1941842"/>
            <a:ext cx="1965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72033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BC1151-22D6-FC74-5515-EC635B54C6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635" y="427219"/>
            <a:ext cx="7920000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4E4154-D1BF-129F-8CC0-57C142B395DF}"/>
              </a:ext>
            </a:extLst>
          </p:cNvPr>
          <p:cNvSpPr txBox="1"/>
          <p:nvPr/>
        </p:nvSpPr>
        <p:spPr>
          <a:xfrm>
            <a:off x="2391556" y="6396335"/>
            <a:ext cx="8192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Bas-relief du Bayon : femmes et enfants avec des charrettes</a:t>
            </a:r>
          </a:p>
        </p:txBody>
      </p:sp>
    </p:spTree>
    <p:extLst>
      <p:ext uri="{BB962C8B-B14F-4D97-AF65-F5344CB8AC3E}">
        <p14:creationId xmlns:p14="http://schemas.microsoft.com/office/powerpoint/2010/main" val="656315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498B8C-618A-1A8D-09A2-C5831B3A0F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805" y="400237"/>
            <a:ext cx="7827365" cy="5870524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2F148C-44E9-20C9-9BCF-50E92779A0C0}"/>
              </a:ext>
            </a:extLst>
          </p:cNvPr>
          <p:cNvSpPr txBox="1"/>
          <p:nvPr/>
        </p:nvSpPr>
        <p:spPr>
          <a:xfrm>
            <a:off x="683804" y="6396335"/>
            <a:ext cx="8711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Représentation du Roi Hindouiste SURJAYAVARMAN II</a:t>
            </a:r>
          </a:p>
        </p:txBody>
      </p:sp>
    </p:spTree>
    <p:extLst>
      <p:ext uri="{BB962C8B-B14F-4D97-AF65-F5344CB8AC3E}">
        <p14:creationId xmlns:p14="http://schemas.microsoft.com/office/powerpoint/2010/main" val="3588241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7C22F0-F925-1A9D-279B-EC038CBB9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759" y="571499"/>
            <a:ext cx="8019736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9E4C2E-3C60-F843-9BCA-1FAA2ACA718F}"/>
              </a:ext>
            </a:extLst>
          </p:cNvPr>
          <p:cNvSpPr txBox="1"/>
          <p:nvPr/>
        </p:nvSpPr>
        <p:spPr>
          <a:xfrm>
            <a:off x="2943561" y="6277989"/>
            <a:ext cx="6101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Temple ANGKOR Wat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8F17F72-DF21-33F1-FCF9-CB28037931A9}"/>
              </a:ext>
            </a:extLst>
          </p:cNvPr>
          <p:cNvSpPr txBox="1"/>
          <p:nvPr/>
        </p:nvSpPr>
        <p:spPr>
          <a:xfrm>
            <a:off x="8932209" y="612844"/>
            <a:ext cx="2944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plus grand monument religieux du Monde –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Chef d’œuvre de l’architecture KHMERE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 entretenu par des moines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Lieu touristique le plus visité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Transformé en Temple Bouddhiste et, entouré de douves de 5km de long, composé de 3 galeries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(300,000 ouvriers et 6000 éléphants ont participé à sa construction</a:t>
            </a:r>
          </a:p>
        </p:txBody>
      </p:sp>
    </p:spTree>
    <p:extLst>
      <p:ext uri="{BB962C8B-B14F-4D97-AF65-F5344CB8AC3E}">
        <p14:creationId xmlns:p14="http://schemas.microsoft.com/office/powerpoint/2010/main" val="3065320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24CFC9-9E79-D7DC-84DC-654364B44A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466725"/>
            <a:ext cx="7620000" cy="59245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B103E7-68B7-F4D5-9D20-B6A4277294A3}"/>
              </a:ext>
            </a:extLst>
          </p:cNvPr>
          <p:cNvSpPr txBox="1"/>
          <p:nvPr/>
        </p:nvSpPr>
        <p:spPr>
          <a:xfrm>
            <a:off x="3949401" y="6389042"/>
            <a:ext cx="5002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Ancien cliché de ANGKOR  en 1866</a:t>
            </a:r>
          </a:p>
        </p:txBody>
      </p:sp>
    </p:spTree>
    <p:extLst>
      <p:ext uri="{BB962C8B-B14F-4D97-AF65-F5344CB8AC3E}">
        <p14:creationId xmlns:p14="http://schemas.microsoft.com/office/powerpoint/2010/main" val="2126984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222021-639F-77E1-764A-4202EA8358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776" y="341219"/>
            <a:ext cx="8234082" cy="617556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46F132-3C5B-A3B7-3BE2-0DBA2F5230DF}"/>
              </a:ext>
            </a:extLst>
          </p:cNvPr>
          <p:cNvSpPr txBox="1"/>
          <p:nvPr/>
        </p:nvSpPr>
        <p:spPr>
          <a:xfrm>
            <a:off x="8915400" y="4572000"/>
            <a:ext cx="27969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Temple de BAYON</a:t>
            </a:r>
          </a:p>
          <a:p>
            <a:endParaRPr lang="fr-FR" b="1" dirty="0"/>
          </a:p>
          <a:p>
            <a:r>
              <a:rPr lang="fr-FR" b="1" dirty="0"/>
              <a:t> bas-relief des 3 Danseuses</a:t>
            </a:r>
          </a:p>
          <a:p>
            <a:r>
              <a:rPr lang="fr-FR" b="1" dirty="0"/>
              <a:t> (Apsaras)</a:t>
            </a:r>
          </a:p>
        </p:txBody>
      </p:sp>
    </p:spTree>
    <p:extLst>
      <p:ext uri="{BB962C8B-B14F-4D97-AF65-F5344CB8AC3E}">
        <p14:creationId xmlns:p14="http://schemas.microsoft.com/office/powerpoint/2010/main" val="3312572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7F758F-815E-6E8A-1AC2-4ACB81BFE2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7655" y="841188"/>
            <a:ext cx="8016689" cy="53444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21FE5A-043E-783D-1C15-BA7510AFA762}"/>
              </a:ext>
            </a:extLst>
          </p:cNvPr>
          <p:cNvSpPr txBox="1"/>
          <p:nvPr/>
        </p:nvSpPr>
        <p:spPr>
          <a:xfrm>
            <a:off x="4685628" y="6185647"/>
            <a:ext cx="3818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ANGKOR  Ta Som</a:t>
            </a:r>
          </a:p>
        </p:txBody>
      </p:sp>
    </p:spTree>
    <p:extLst>
      <p:ext uri="{BB962C8B-B14F-4D97-AF65-F5344CB8AC3E}">
        <p14:creationId xmlns:p14="http://schemas.microsoft.com/office/powerpoint/2010/main" val="2126970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365E64-D2E7-CC78-DF43-DB2B270B92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000" y="248531"/>
            <a:ext cx="8928000" cy="59374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7F178F-12CA-AACC-2A83-4682D397C2A0}"/>
              </a:ext>
            </a:extLst>
          </p:cNvPr>
          <p:cNvSpPr txBox="1"/>
          <p:nvPr/>
        </p:nvSpPr>
        <p:spPr>
          <a:xfrm>
            <a:off x="4114128" y="6300306"/>
            <a:ext cx="5148000" cy="461665"/>
          </a:xfrm>
          <a:prstGeom prst="rect">
            <a:avLst/>
          </a:prstGeom>
          <a:pattFill prst="pct90">
            <a:fgClr>
              <a:schemeClr val="accent6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/>
              <a:t>Chau Say TEVODA - ANGKOR</a:t>
            </a:r>
          </a:p>
        </p:txBody>
      </p:sp>
    </p:spTree>
    <p:extLst>
      <p:ext uri="{BB962C8B-B14F-4D97-AF65-F5344CB8AC3E}">
        <p14:creationId xmlns:p14="http://schemas.microsoft.com/office/powerpoint/2010/main" val="3980464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F98DF5-F7A0-B0FB-0078-8012F422C9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224" y="408050"/>
            <a:ext cx="5391957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67B93B-1CA4-66B9-F404-A8E97087ADB6}"/>
              </a:ext>
            </a:extLst>
          </p:cNvPr>
          <p:cNvSpPr txBox="1"/>
          <p:nvPr/>
        </p:nvSpPr>
        <p:spPr>
          <a:xfrm>
            <a:off x="820114" y="4151456"/>
            <a:ext cx="4908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 PHROM à Angkor - Cambodge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A3D8435-7A93-7E6A-9067-F1A0F60F4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6772" y="2903668"/>
            <a:ext cx="5421176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D4378AE-308D-6459-39A6-1192EE1FDE96}"/>
              </a:ext>
            </a:extLst>
          </p:cNvPr>
          <p:cNvSpPr txBox="1"/>
          <p:nvPr/>
        </p:nvSpPr>
        <p:spPr>
          <a:xfrm>
            <a:off x="8448082" y="2341276"/>
            <a:ext cx="293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 KEO</a:t>
            </a:r>
          </a:p>
        </p:txBody>
      </p:sp>
    </p:spTree>
    <p:extLst>
      <p:ext uri="{BB962C8B-B14F-4D97-AF65-F5344CB8AC3E}">
        <p14:creationId xmlns:p14="http://schemas.microsoft.com/office/powerpoint/2010/main" val="2571895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6C9B8D-6DE3-5B1E-2BA2-6ED28927B0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1160" y="715793"/>
            <a:ext cx="8109679" cy="511606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D30086-0F0F-E129-D1F7-B741B7B32994}"/>
              </a:ext>
            </a:extLst>
          </p:cNvPr>
          <p:cNvSpPr txBox="1"/>
          <p:nvPr/>
        </p:nvSpPr>
        <p:spPr>
          <a:xfrm>
            <a:off x="1703070" y="5831860"/>
            <a:ext cx="9441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Réplique du Temple ANGKOR à l’Exposition Coloniale Internationale 1931</a:t>
            </a:r>
          </a:p>
          <a:p>
            <a:r>
              <a:rPr lang="fr-FR" sz="2400" b="1" dirty="0"/>
              <a:t>                                                         à PARIS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64945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35AB7E-CF37-96EB-79A1-7FB3A2758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261" y="205389"/>
            <a:ext cx="4248000" cy="6523716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978E2D-2CB3-7E36-B34B-9FD8E711D650}"/>
              </a:ext>
            </a:extLst>
          </p:cNvPr>
          <p:cNvSpPr txBox="1"/>
          <p:nvPr/>
        </p:nvSpPr>
        <p:spPr>
          <a:xfrm>
            <a:off x="6233160" y="1542378"/>
            <a:ext cx="534744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Ravagé par les Guerres entre Khmers – Chams et Thaïs</a:t>
            </a:r>
          </a:p>
          <a:p>
            <a:endParaRPr lang="fr-FR" sz="2400" b="1" dirty="0"/>
          </a:p>
          <a:p>
            <a:r>
              <a:rPr lang="fr-FR" sz="2400" b="1" dirty="0"/>
              <a:t> le site de ANGKOR sera abandonné vers 1431</a:t>
            </a:r>
          </a:p>
          <a:p>
            <a:endParaRPr lang="fr-FR" sz="2400" b="1" dirty="0"/>
          </a:p>
          <a:p>
            <a:r>
              <a:rPr lang="fr-FR" sz="2400" b="1" dirty="0"/>
              <a:t> lors de l’installation de la Capitale du Pays</a:t>
            </a:r>
          </a:p>
          <a:p>
            <a:endParaRPr lang="fr-FR" sz="2400" b="1" dirty="0"/>
          </a:p>
          <a:p>
            <a:r>
              <a:rPr lang="fr-FR" sz="2400" b="1" dirty="0"/>
              <a:t>   à PHOM PENH (quelques clichés de cette ville)…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20224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F673324-4F4A-1BC8-8EF8-569B2E9700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41CD64-CCC1-ACB7-BE3F-CB77DBFB2BA8}"/>
              </a:ext>
            </a:extLst>
          </p:cNvPr>
          <p:cNvSpPr txBox="1"/>
          <p:nvPr/>
        </p:nvSpPr>
        <p:spPr>
          <a:xfrm>
            <a:off x="3153336" y="6286500"/>
            <a:ext cx="617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capitale PHNOM PENH – la Pagode d’Argent</a:t>
            </a:r>
          </a:p>
        </p:txBody>
      </p:sp>
    </p:spTree>
    <p:extLst>
      <p:ext uri="{BB962C8B-B14F-4D97-AF65-F5344CB8AC3E}">
        <p14:creationId xmlns:p14="http://schemas.microsoft.com/office/powerpoint/2010/main" val="2514802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5A2922-6009-E52B-E9F2-561FBAFC6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49096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539E51-D508-089A-B610-69705B4BE819}"/>
              </a:ext>
            </a:extLst>
          </p:cNvPr>
          <p:cNvSpPr txBox="1"/>
          <p:nvPr/>
        </p:nvSpPr>
        <p:spPr>
          <a:xfrm>
            <a:off x="4036136" y="6308904"/>
            <a:ext cx="4814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Royal à PHNOM PENH</a:t>
            </a:r>
          </a:p>
        </p:txBody>
      </p:sp>
    </p:spTree>
    <p:extLst>
      <p:ext uri="{BB962C8B-B14F-4D97-AF65-F5344CB8AC3E}">
        <p14:creationId xmlns:p14="http://schemas.microsoft.com/office/powerpoint/2010/main" val="2488077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9E4274-C77C-E900-5B58-70F62A4F43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446" y="538346"/>
            <a:ext cx="7651376" cy="57385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5B3D95-369A-B07A-EA5E-CCA36D2A876A}"/>
              </a:ext>
            </a:extLst>
          </p:cNvPr>
          <p:cNvSpPr txBox="1"/>
          <p:nvPr/>
        </p:nvSpPr>
        <p:spPr>
          <a:xfrm>
            <a:off x="8555243" y="1026011"/>
            <a:ext cx="325418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Reportage sur ANGKOR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 Joyau archéologique du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CAMBODGE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Nombreux Temples, témoins de la grandeur de l’Empire KHMER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Inscrit au Patrimoine Mondial UNESCO en 1992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2 millions de visiteurs/an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Ensemble UNIQUE au Monde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3129127-93D0-8262-C4CF-D74ADBD9B1E4}"/>
              </a:ext>
            </a:extLst>
          </p:cNvPr>
          <p:cNvSpPr txBox="1"/>
          <p:nvPr/>
        </p:nvSpPr>
        <p:spPr>
          <a:xfrm>
            <a:off x="416859" y="0"/>
            <a:ext cx="8635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Proposé  Angkor Palais Des Dieux Au Cambodge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B518B80-9BF3-C353-B4FF-247FB6A137C5}"/>
              </a:ext>
            </a:extLst>
          </p:cNvPr>
          <p:cNvSpPr txBox="1"/>
          <p:nvPr/>
        </p:nvSpPr>
        <p:spPr>
          <a:xfrm>
            <a:off x="298077" y="6353558"/>
            <a:ext cx="7651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E1736FE-B1BC-8E9D-D418-0995AFEC109D}"/>
              </a:ext>
            </a:extLst>
          </p:cNvPr>
          <p:cNvSpPr txBox="1"/>
          <p:nvPr/>
        </p:nvSpPr>
        <p:spPr>
          <a:xfrm>
            <a:off x="6863603" y="6319654"/>
            <a:ext cx="3383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7109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550</Words>
  <Application>Microsoft Office PowerPoint</Application>
  <PresentationFormat>Grand écran</PresentationFormat>
  <Paragraphs>105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8</cp:revision>
  <dcterms:created xsi:type="dcterms:W3CDTF">2024-01-15T09:55:01Z</dcterms:created>
  <dcterms:modified xsi:type="dcterms:W3CDTF">2024-01-16T08:59:39Z</dcterms:modified>
</cp:coreProperties>
</file>