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313" r:id="rId5"/>
    <p:sldId id="281" r:id="rId6"/>
    <p:sldId id="301" r:id="rId7"/>
    <p:sldId id="285" r:id="rId8"/>
    <p:sldId id="299" r:id="rId9"/>
    <p:sldId id="300" r:id="rId10"/>
    <p:sldId id="298" r:id="rId11"/>
    <p:sldId id="273" r:id="rId12"/>
    <p:sldId id="295" r:id="rId13"/>
    <p:sldId id="276" r:id="rId14"/>
    <p:sldId id="297" r:id="rId15"/>
    <p:sldId id="296" r:id="rId16"/>
    <p:sldId id="294" r:id="rId17"/>
    <p:sldId id="284" r:id="rId18"/>
    <p:sldId id="263" r:id="rId19"/>
    <p:sldId id="279" r:id="rId20"/>
    <p:sldId id="288" r:id="rId21"/>
    <p:sldId id="293" r:id="rId22"/>
    <p:sldId id="292" r:id="rId23"/>
    <p:sldId id="291" r:id="rId24"/>
    <p:sldId id="289" r:id="rId25"/>
    <p:sldId id="314" r:id="rId26"/>
    <p:sldId id="278" r:id="rId27"/>
    <p:sldId id="277" r:id="rId28"/>
    <p:sldId id="287" r:id="rId29"/>
    <p:sldId id="271" r:id="rId30"/>
    <p:sldId id="315" r:id="rId31"/>
    <p:sldId id="31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17.01.2024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4373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Romantické foto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26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Photo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romantique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B6365E7-B56D-4793-8ED3-7AED5DDFC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1920" y="643466"/>
            <a:ext cx="7616611" cy="5585538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4293FE4A-8C41-447B-8291-1FE22CE47C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466" y="643466"/>
            <a:ext cx="3288454" cy="574209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5244456E-0E5E-4457-8815-A4E29AF19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7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FBECDB0B-E2D9-448A-83F7-F5DA733D49C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497954" y="2048247"/>
            <a:ext cx="3306790" cy="117087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2B28141-FE6C-4F2E-B565-3E9BFB513D8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52136" y="3796917"/>
            <a:ext cx="2398426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533196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7000">
        <p:split orient="vert"/>
        <p:sndAc>
          <p:stSnd loop="1">
            <p:snd r:embed="rId2" name="15.yatata - Život.wav"/>
          </p:stSnd>
        </p:sndAc>
      </p:transition>
    </mc:Choice>
    <mc:Fallback xmlns="">
      <p:transition spd="slow" advClick="0" advTm="17000">
        <p:split orient="vert"/>
        <p:sndAc>
          <p:stSnd loop="1">
            <p:snd r:embed="rId5" name="15.yatata - Živ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F55AF6D8-DFEE-4205-ADAB-D8828BB477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839" y="5909730"/>
            <a:ext cx="1033083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romantic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photo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fr-FR" altLang="cs-CZ" sz="2000" b="1" dirty="0">
                <a:solidFill>
                  <a:srgbClr val="FF0000"/>
                </a:solidFill>
              </a:rPr>
              <a:t>photo romantique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nl-NL" altLang="cs-CZ" sz="2000" b="1" dirty="0">
                <a:solidFill>
                  <a:srgbClr val="FF0000"/>
                </a:solidFill>
              </a:rPr>
              <a:t>romantische foto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de-DE" altLang="cs-CZ" sz="2000" b="1" dirty="0">
                <a:solidFill>
                  <a:srgbClr val="FF0000"/>
                </a:solidFill>
              </a:rPr>
              <a:t>romantisches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de-DE" altLang="cs-CZ" sz="2000" b="1" dirty="0">
                <a:solidFill>
                  <a:srgbClr val="FF0000"/>
                </a:solidFill>
              </a:rPr>
              <a:t>Foto</a:t>
            </a:r>
            <a:r>
              <a:rPr lang="cs-CZ" altLang="cs-CZ" sz="2000" b="1" dirty="0">
                <a:solidFill>
                  <a:srgbClr val="FF0000"/>
                </a:solidFill>
              </a:rPr>
              <a:t>  r</a:t>
            </a:r>
            <a:r>
              <a:rPr lang="pl-PL" altLang="cs-CZ" sz="2000" b="1" dirty="0">
                <a:solidFill>
                  <a:srgbClr val="FF0000"/>
                </a:solidFill>
              </a:rPr>
              <a:t>omantyczne zdjęcia                    </a:t>
            </a:r>
            <a:r>
              <a:rPr lang="cs-CZ" altLang="cs-CZ" sz="2000" b="1" dirty="0">
                <a:solidFill>
                  <a:srgbClr val="FF0000"/>
                </a:solidFill>
              </a:rPr>
              <a:t>      foto </a:t>
            </a:r>
            <a:r>
              <a:rPr lang="ca-ES" altLang="cs-CZ" sz="2000" b="1" dirty="0">
                <a:solidFill>
                  <a:srgbClr val="FF0000"/>
                </a:solidFill>
              </a:rPr>
              <a:t>romàntica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pt-PT" altLang="cs-CZ" sz="2000" b="1" dirty="0">
                <a:solidFill>
                  <a:srgbClr val="FF0000"/>
                </a:solidFill>
              </a:rPr>
              <a:t>foto romântica</a:t>
            </a:r>
            <a:r>
              <a:rPr lang="cs-CZ" altLang="cs-CZ" sz="2000" b="1" dirty="0">
                <a:solidFill>
                  <a:srgbClr val="FF0000"/>
                </a:solidFill>
              </a:rPr>
              <a:t>      </a:t>
            </a:r>
            <a:r>
              <a:rPr lang="ro-RO" altLang="cs-CZ" sz="2000" b="1" dirty="0">
                <a:solidFill>
                  <a:srgbClr val="FF0000"/>
                </a:solidFill>
              </a:rPr>
              <a:t>fotografie romantic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hu-HU" altLang="cs-CZ" sz="2000" b="1" dirty="0">
                <a:solidFill>
                  <a:srgbClr val="FF0000"/>
                </a:solidFill>
              </a:rPr>
              <a:t>romantikus fotó    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uk-UA" altLang="cs-CZ" sz="2000" b="1" dirty="0">
                <a:solidFill>
                  <a:srgbClr val="FF0000"/>
                </a:solidFill>
              </a:rPr>
              <a:t>романтична фото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7D155C7-884F-4EE1-B8E4-A1A2B81534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292" y="643465"/>
            <a:ext cx="9754240" cy="513249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47CAB0B8-3211-4E6E-84CB-97B2D4B4C0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3465" y="643465"/>
            <a:ext cx="1150826" cy="5132495"/>
          </a:xfrm>
          <a:prstGeom prst="rect">
            <a:avLst/>
          </a:prstGeom>
        </p:spPr>
      </p:pic>
      <p:sp>
        <p:nvSpPr>
          <p:cNvPr id="7" name="Rectangle 9">
            <a:extLst>
              <a:ext uri="{FF2B5EF4-FFF2-40B4-BE49-F238E27FC236}">
                <a16:creationId xmlns:a16="http://schemas.microsoft.com/office/drawing/2014/main" id="{69029D4E-4704-4D7F-B514-CEECEBB48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13249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" name="3 Rectángulo">
            <a:extLst>
              <a:ext uri="{FF2B5EF4-FFF2-40B4-BE49-F238E27FC236}">
                <a16:creationId xmlns:a16="http://schemas.microsoft.com/office/drawing/2014/main" id="{7B93EF30-7E22-5D00-A098-08C5B28418A3}"/>
              </a:ext>
            </a:extLst>
          </p:cNvPr>
          <p:cNvSpPr/>
          <p:nvPr/>
        </p:nvSpPr>
        <p:spPr>
          <a:xfrm>
            <a:off x="643462" y="2276872"/>
            <a:ext cx="3672408" cy="255454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Romantické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foto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26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4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13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E27E5BD-51C9-4023-BE4A-6B8667E18C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391E690-3456-43B8-A14F-28540A347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823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9E1FF28-DA28-4411-AD1F-46E99E13C2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6FA0295-65C0-44E1-B7C2-76C4AE44C7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B2B201-080B-4B9F-B3F8-37F73F67D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A83D760-059D-4EB5-8184-3F339EFCEA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934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EC6802-2B03-46D9-B703-318DA9FC0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177C680-273E-4B4F-8D12-372652F8F7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829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A60B59F-836F-4090-8106-BCE998B6B3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FD9C11-1DF9-4E69-A3E2-39C4A882A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745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BFFEAFD-4908-4696-B2CD-5DC4CFFEF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F910ABF-D145-4169-9C00-974F220BFB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1947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7B5E767-4A86-4B5E-9CB4-FA79FF249D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CBFF93A-FB5A-41FB-9565-DB94790DD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108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69C4213-DB3B-4D60-9E7E-10E1867EF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201E811B-5568-433E-A5AC-5D53F101C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5210009-567E-4688-B8E7-FADD9A496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A709A75-3902-4F0A-AC0F-3B945F9894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9288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8FCE1168-2EF9-4356-89A7-FC1691239E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04D16F9A-F270-4DF7-8E18-856FBF8714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BF5227A-78BC-40F1-9191-2B63E0B918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B51943D-5BC0-4669-814F-2449F7ACE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510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91423D-DCE2-424B-ADA0-0C7AF39FD5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0FC012-0492-420C-A902-F29EF1502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411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C71CC83-F300-415F-97D3-908BFD2A8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94BDDB2-50C9-4701-9B6B-EC7C706679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247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1AE9603-8104-4DF7-A8F1-17EBFC0210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60C501-1510-43FE-A000-E2BCAA8770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284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78EC16-C3DF-40BF-91FB-C07B89BC8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070D9E-3BFC-4FF5-9001-E321FE5DD8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26CB23-A60C-46FB-8326-179E3C0F52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DBA5B13-A049-4A1B-A788-2F1D8291D8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A83B2A-567B-4A89-B75A-8C17EB0686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E5CD8A2-A572-4F40-A79A-D256849707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24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986DFA-8C97-452F-BCD2-CBBABEBBE8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6F11E1F-B7B6-4030-8EC8-232B10F062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634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7798C7A-E0DC-455D-99EA-F15FB6A966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F223A77-78D4-4FE3-ADE1-37EFAE4774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272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7E600B8-0BCA-483C-A77C-BF8108237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35C66C3-F55B-49A5-83EB-60D62BB1B8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580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4A2B7B-2950-4752-9E7F-D275AE333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8118CC-B7B6-4EFF-B88F-B7F23DF9B6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599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3B90F15-1F0F-43EB-B71C-DD249F7436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0CFF62E-1FD9-4E9F-87E2-E7ECE90EA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943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913E4C-CED3-4290-94B8-897033EE2C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5CE2933-A102-4CAE-B0F7-AE4236E353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9B73CCC-A0A8-4CFA-8EEE-309741482A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C9DCE4-8EE2-4BF7-B379-CF8E7142B5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D4935BE-42D5-45BA-83E9-B20953F81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A250674-22F4-4D07-80A2-86E27B2A7D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7103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16AD2F-E21E-47C4-957F-023B6C4D38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E35D3CF-ECD3-4C27-B6D9-5AD8CB67A8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FCADE3-4128-441D-8596-EC7FD3BFE8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DA1119-F571-4E82-AC5D-04724D8BEF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3242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F29D5799-672E-C7F7-FD0A-21BC3D1C2C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99" y="444320"/>
            <a:ext cx="10801201" cy="57478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71996C8E-14C5-6D6A-0702-91755C602384}"/>
              </a:ext>
            </a:extLst>
          </p:cNvPr>
          <p:cNvSpPr/>
          <p:nvPr/>
        </p:nvSpPr>
        <p:spPr>
          <a:xfrm>
            <a:off x="8616280" y="4710064"/>
            <a:ext cx="34045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216</TotalTime>
  <Words>55</Words>
  <Application>Microsoft Office PowerPoint</Application>
  <PresentationFormat>Širokoúhlá obrazovka</PresentationFormat>
  <Paragraphs>14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5" baseType="lpstr">
      <vt:lpstr>Arial</vt:lpstr>
      <vt:lpstr>Calibri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2024-01-17T11:08:48Z</dcterms:modified>
</cp:coreProperties>
</file>