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73" r:id="rId6"/>
    <p:sldId id="281" r:id="rId7"/>
    <p:sldId id="285" r:id="rId8"/>
    <p:sldId id="303" r:id="rId9"/>
    <p:sldId id="308" r:id="rId10"/>
    <p:sldId id="310" r:id="rId11"/>
    <p:sldId id="313" r:id="rId12"/>
    <p:sldId id="305" r:id="rId13"/>
    <p:sldId id="307" r:id="rId14"/>
    <p:sldId id="306" r:id="rId15"/>
    <p:sldId id="304" r:id="rId16"/>
    <p:sldId id="311" r:id="rId17"/>
    <p:sldId id="312" r:id="rId18"/>
    <p:sldId id="302" r:id="rId19"/>
    <p:sldId id="301" r:id="rId20"/>
    <p:sldId id="300" r:id="rId21"/>
    <p:sldId id="299" r:id="rId22"/>
    <p:sldId id="298" r:id="rId23"/>
    <p:sldId id="297" r:id="rId24"/>
    <p:sldId id="296" r:id="rId25"/>
    <p:sldId id="295" r:id="rId26"/>
    <p:sldId id="294" r:id="rId27"/>
    <p:sldId id="293" r:id="rId28"/>
    <p:sldId id="288" r:id="rId29"/>
    <p:sldId id="287" r:id="rId30"/>
    <p:sldId id="289" r:id="rId31"/>
    <p:sldId id="291" r:id="rId32"/>
    <p:sldId id="31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1328CF22-6BF6-8166-A829-A4E9E93BEFF0}"/>
              </a:ext>
            </a:extLst>
          </p:cNvPr>
          <p:cNvSpPr/>
          <p:nvPr/>
        </p:nvSpPr>
        <p:spPr>
          <a:xfrm>
            <a:off x="0" y="2151727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Prédateurs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Dravci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1B09A32-76E8-4A3B-8557-B73BEE352A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715" y="548680"/>
            <a:ext cx="9370355" cy="5760640"/>
          </a:xfrm>
          <a:prstGeom prst="rect">
            <a:avLst/>
          </a:prstGeom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4CA67CF4-59B1-400F-9FCC-91385C37BF0C}"/>
              </a:ext>
            </a:extLst>
          </p:cNvPr>
          <p:cNvSpPr/>
          <p:nvPr/>
        </p:nvSpPr>
        <p:spPr>
          <a:xfrm>
            <a:off x="9912424" y="548680"/>
            <a:ext cx="1581861" cy="5760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2EC4D657-A1E8-41EA-9E44-CA48A00A086C}"/>
              </a:ext>
            </a:extLst>
          </p:cNvPr>
          <p:cNvSpPr/>
          <p:nvPr/>
        </p:nvSpPr>
        <p:spPr>
          <a:xfrm>
            <a:off x="713886" y="548680"/>
            <a:ext cx="10764228" cy="5760640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WordArt 13">
            <a:extLst>
              <a:ext uri="{FF2B5EF4-FFF2-40B4-BE49-F238E27FC236}">
                <a16:creationId xmlns:a16="http://schemas.microsoft.com/office/drawing/2014/main" id="{1EDD9449-6737-4A9E-BED9-1BEB3476C58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766060" y="242088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E84DFA44-6FD0-4F35-83A9-D7B305CF8D7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105519" y="371703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3 Peter Schilling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3 Peter Schilli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33DBDE9-A76C-4FD2-9280-5E7056D98B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808" y="6298655"/>
            <a:ext cx="11234232" cy="467905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538F9724-BD27-4A7D-91D8-6C23B42A78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74997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04FEEAE2-C32E-4436-A060-F37F90B2AF53}"/>
              </a:ext>
            </a:extLst>
          </p:cNvPr>
          <p:cNvSpPr/>
          <p:nvPr/>
        </p:nvSpPr>
        <p:spPr>
          <a:xfrm>
            <a:off x="911424" y="2492896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 err="1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Prédateurs</a:t>
            </a:r>
            <a:endParaRPr lang="es-ES" sz="4400" b="1" spc="50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EBFC23E-144E-42E2-ACA0-CA7080E49D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D0B0F2B-4D7A-4C0D-A79E-B936E39795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D1E80448-AFDE-4538-99EE-E392C41F5C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4D4520C-E46C-461A-BABB-FB51529DFB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CA8DBA7-8D17-446B-AA8D-BB782A635D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solidFill>
            <a:schemeClr val="accent2"/>
          </a:solidFill>
          <a:ln w="38100">
            <a:solidFill>
              <a:srgbClr val="C00000"/>
            </a:solidFill>
          </a:ln>
          <a:effectLst/>
        </p:spPr>
      </p:pic>
    </p:spTree>
    <p:extLst>
      <p:ext uri="{BB962C8B-B14F-4D97-AF65-F5344CB8AC3E}">
        <p14:creationId xmlns:p14="http://schemas.microsoft.com/office/powerpoint/2010/main" val="123549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ED8904A7-17E3-4AB8-A1A3-26C9FA3DBC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000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8763811-6337-44A7-88A6-C452233152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941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C18BE32-3B88-4330-8080-566BE7EF4E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27835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5DE7F72-D4EA-438D-8D0A-88B109D9E5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16965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>
            <a:extLst>
              <a:ext uri="{FF2B5EF4-FFF2-40B4-BE49-F238E27FC236}">
                <a16:creationId xmlns:a16="http://schemas.microsoft.com/office/drawing/2014/main" id="{EF021802-59E9-4499-98E7-D51D478A5E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0867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C9FC19F2-FDC9-400A-8909-D51F40E3EF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1544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E7DE23E-B0DC-476B-A410-128B3B81C3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63210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CDE8BB9-96AA-41A6-9583-C1AF956991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74021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7DE456-3D5F-4D6D-A617-88E9083D76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82080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51AF17FD-B6E6-449D-A2AD-27A002D44E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250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51EA8E8B-B2A9-4940-B97A-60F8B3357D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8922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B3000938-0029-43EF-A91C-C217223158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7418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22F9608E-7259-4428-86BD-9BC58F693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8752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62AA251-D819-48A3-963A-1A0A7D722B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3328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0E09641-7719-43A8-9D61-F4AECA2B9D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9813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2D49E392-D126-4065-A995-758A09569F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844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4F914B9-4D70-420D-980B-0FAEA54F7C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9111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3CBAADC-9EC4-4B6C-97FA-F853ECA93B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1037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48B4369F-2DBF-4242-ABAC-D198CBE8FD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90037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B701FA8-C62C-4CC1-B98C-52DFD2CFE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89BF9CE-C272-49EC-BF46-F79D2F93CF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E6D2D11-A7A1-4406-810A-3148661CB8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>
            <a:extLst>
              <a:ext uri="{FF2B5EF4-FFF2-40B4-BE49-F238E27FC236}">
                <a16:creationId xmlns:a16="http://schemas.microsoft.com/office/drawing/2014/main" id="{D83A67D1-D1FF-4114-9B00-5AAC5683A8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22FCFF3B-1229-47B4-FBE5-1550F6CE9F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300" y="494108"/>
            <a:ext cx="10801200" cy="568685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9CAB0956-66AC-45CD-F8E2-4740D5FBB86B}"/>
              </a:ext>
            </a:extLst>
          </p:cNvPr>
          <p:cNvSpPr/>
          <p:nvPr/>
        </p:nvSpPr>
        <p:spPr>
          <a:xfrm>
            <a:off x="479376" y="2551837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333</TotalTime>
  <Words>29</Words>
  <Application>Microsoft Office PowerPoint</Application>
  <PresentationFormat>Širokoúhlá obrazovka</PresentationFormat>
  <Paragraphs>10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5" baseType="lpstr">
      <vt:lpstr>Arial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108</cp:revision>
  <dcterms:created xsi:type="dcterms:W3CDTF">2020-02-21T13:54:42Z</dcterms:created>
  <dcterms:modified xsi:type="dcterms:W3CDTF">2024-01-17T11:17:36Z</dcterms:modified>
</cp:coreProperties>
</file>