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92" r:id="rId4"/>
    <p:sldId id="291" r:id="rId5"/>
    <p:sldId id="290" r:id="rId6"/>
    <p:sldId id="289" r:id="rId7"/>
    <p:sldId id="288" r:id="rId8"/>
    <p:sldId id="287" r:id="rId9"/>
    <p:sldId id="286" r:id="rId10"/>
    <p:sldId id="285" r:id="rId11"/>
    <p:sldId id="284" r:id="rId12"/>
    <p:sldId id="283" r:id="rId13"/>
    <p:sldId id="282" r:id="rId14"/>
    <p:sldId id="281" r:id="rId15"/>
    <p:sldId id="280" r:id="rId16"/>
    <p:sldId id="279" r:id="rId17"/>
    <p:sldId id="278" r:id="rId18"/>
    <p:sldId id="277" r:id="rId19"/>
    <p:sldId id="276" r:id="rId20"/>
    <p:sldId id="275" r:id="rId21"/>
    <p:sldId id="274" r:id="rId22"/>
    <p:sldId id="273" r:id="rId23"/>
    <p:sldId id="272" r:id="rId24"/>
    <p:sldId id="271" r:id="rId25"/>
    <p:sldId id="270" r:id="rId26"/>
    <p:sldId id="269" r:id="rId27"/>
    <p:sldId id="268" r:id="rId28"/>
    <p:sldId id="267" r:id="rId29"/>
    <p:sldId id="266" r:id="rId30"/>
    <p:sldId id="26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25" autoAdjust="0"/>
    <p:restoredTop sz="94660"/>
  </p:normalViewPr>
  <p:slideViewPr>
    <p:cSldViewPr snapToGrid="0">
      <p:cViewPr varScale="1">
        <p:scale>
          <a:sx n="78" d="100"/>
          <a:sy n="78" d="100"/>
        </p:scale>
        <p:origin x="34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1EE542-3548-31CF-0414-4F9F0441791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9FD5315-2A97-1923-ACDA-541389F144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222B924-88EE-1FFB-8BD9-5F3E401386DB}"/>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1C243B43-6E50-83C1-9856-B051C18D85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7E74C2-52D8-6D7A-5A64-E78758668DB5}"/>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57932139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4FA334-C137-DDE8-F99C-55F7CEE0AFE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4AF43E3-9F2C-274B-B788-690F72A9617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B351876-A434-D4E6-54E1-C97CDE7AE2A2}"/>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22D2A544-9B31-0613-43DB-FA1B191140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5AD9DA-5F4B-2F57-D845-FF04EFCC9906}"/>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227792943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03ED86-8AE9-D4A7-F545-BF46E2F2AFE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D294EC1-F130-708B-301B-242192B724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016038B-FD8F-35C1-B74F-0404F40E47F2}"/>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F5BD2CDF-8C3A-2707-EBD0-79E597D2C4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C83A2C-6BC7-6553-7A67-8BF1C992F93F}"/>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331981664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1FA726-C90C-7E5D-A785-4E6AA7A9875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9C7C272-3281-1BB5-CC1A-6E678869D9F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7DA24E6-D2DC-0356-7858-1DCA86BA7E2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3E89B8B-F839-C836-123F-1851E128E1ED}"/>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6" name="Espace réservé du pied de page 5">
            <a:extLst>
              <a:ext uri="{FF2B5EF4-FFF2-40B4-BE49-F238E27FC236}">
                <a16:creationId xmlns:a16="http://schemas.microsoft.com/office/drawing/2014/main" id="{09F36C01-3B47-0E0D-F511-26F66A6444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B852D0B-1F51-F9F0-C8FA-2F94D0C2A034}"/>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17359979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03224B-291F-83C6-C493-A58A785D3B9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8870C02-108C-89F0-A1FA-E3FE9089CE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76D99B-D6C0-832A-21AD-97FAB122EFF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3B22B99-D032-9D5B-FD8C-674FAC36EA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ED2F19A-42A2-D841-A8C2-C47ECB37925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EC07643-905B-BAC8-8678-6692C1D19C5B}"/>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8" name="Espace réservé du pied de page 7">
            <a:extLst>
              <a:ext uri="{FF2B5EF4-FFF2-40B4-BE49-F238E27FC236}">
                <a16:creationId xmlns:a16="http://schemas.microsoft.com/office/drawing/2014/main" id="{3F7FF123-A8B0-86EA-BF3E-D5320257652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8CBC3BB-813E-CF09-B260-BE10CDF70066}"/>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49590975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D14B32-06B2-2DB5-7BB9-E80781D97FE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B6F8C04-0C0E-DBB9-EADC-D6FDAFDA8D5E}"/>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4" name="Espace réservé du pied de page 3">
            <a:extLst>
              <a:ext uri="{FF2B5EF4-FFF2-40B4-BE49-F238E27FC236}">
                <a16:creationId xmlns:a16="http://schemas.microsoft.com/office/drawing/2014/main" id="{9E98EE4A-E56D-D357-3AA5-CC13DE06426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5F0F47F-D8DB-64CE-5A92-32427D22E1B6}"/>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122810490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FDC3777-3B56-E5EE-DE1B-B7479CF36480}"/>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3" name="Espace réservé du pied de page 2">
            <a:extLst>
              <a:ext uri="{FF2B5EF4-FFF2-40B4-BE49-F238E27FC236}">
                <a16:creationId xmlns:a16="http://schemas.microsoft.com/office/drawing/2014/main" id="{43769F27-DDF2-398C-3B53-0B6FCE3E839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D7FF692-6575-27E0-D3EF-167A95E101EA}"/>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273989543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4D6014-A224-2806-C5FA-EC53A349C2F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4DA76E5-46F6-FCBA-848D-61A5FFA9CC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CA5B7BD-89E0-58ED-2AE5-3136364DAA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B1EA2A7-415B-13EF-26BB-07D061288F61}"/>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6" name="Espace réservé du pied de page 5">
            <a:extLst>
              <a:ext uri="{FF2B5EF4-FFF2-40B4-BE49-F238E27FC236}">
                <a16:creationId xmlns:a16="http://schemas.microsoft.com/office/drawing/2014/main" id="{9C7C2BBA-900B-A8FE-4371-F1694F7427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322585-8193-FEB6-0394-D73E3FFC792E}"/>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37763133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C64B11-311F-81D7-367D-8A4AD18B7C4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E60638F-8CC5-8423-1A03-099F1023CF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6363D21-4FA0-201D-3FAF-A0C89B1E6E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C2588C8-FC4C-741E-2CF7-957C8A22F22C}"/>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6" name="Espace réservé du pied de page 5">
            <a:extLst>
              <a:ext uri="{FF2B5EF4-FFF2-40B4-BE49-F238E27FC236}">
                <a16:creationId xmlns:a16="http://schemas.microsoft.com/office/drawing/2014/main" id="{7F5613AB-704F-3D7D-0C72-DB12191703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992FDAC-EF21-7A6F-0E4D-BF2DE808BA22}"/>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157903383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7AE66D-5E10-6D7F-A39A-06F019B087A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FAA75AA-A2C6-8C70-CBC5-D32AF57EA0C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16AFEBA-B0F6-0D26-F4C2-969506907D64}"/>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EE946CFE-FA40-5E54-4D56-4F6427B366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F27004-3FCE-F193-98CA-649AE163CD40}"/>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331574106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C90644B-80DD-04D8-CDFF-310B6215132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2297CAE-1389-B814-AD73-ACB50163B9B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D63E63-A21D-5576-CF43-0A461F36B935}"/>
              </a:ext>
            </a:extLst>
          </p:cNvPr>
          <p:cNvSpPr>
            <a:spLocks noGrp="1"/>
          </p:cNvSpPr>
          <p:nvPr>
            <p:ph type="dt" sz="half" idx="10"/>
          </p:nvPr>
        </p:nvSpPr>
        <p:spPr/>
        <p:txBody>
          <a:body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EC0684C1-DEA5-3B5A-D712-8D6F8797CF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C07D67-A943-3F3B-3EDF-9F9FAAC7C8FC}"/>
              </a:ext>
            </a:extLst>
          </p:cNvPr>
          <p:cNvSpPr>
            <a:spLocks noGrp="1"/>
          </p:cNvSpPr>
          <p:nvPr>
            <p:ph type="sldNum" sz="quarter" idx="12"/>
          </p:nvPr>
        </p:nvSpPr>
        <p:spPr/>
        <p:txBody>
          <a:bodyPr/>
          <a:lstStyle/>
          <a:p>
            <a:fld id="{C4554C04-A972-4FE7-B82B-EA0DCEAE0421}" type="slidenum">
              <a:rPr lang="fr-FR" smtClean="0"/>
              <a:t>‹N°›</a:t>
            </a:fld>
            <a:endParaRPr lang="fr-FR"/>
          </a:p>
        </p:txBody>
      </p:sp>
    </p:spTree>
    <p:extLst>
      <p:ext uri="{BB962C8B-B14F-4D97-AF65-F5344CB8AC3E}">
        <p14:creationId xmlns:p14="http://schemas.microsoft.com/office/powerpoint/2010/main" val="10018157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6632B3-D7AB-BF08-4ED5-10884A76D9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0407A92-0C9E-53B6-4225-AAB0DC8223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C32211-1C70-C1A5-BD68-FB389B0470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0B6C0D-4D22-4AD9-9B52-E5FE5159D334}" type="datetimeFigureOut">
              <a:rPr lang="fr-FR" smtClean="0"/>
              <a:t>15/01/2024</a:t>
            </a:fld>
            <a:endParaRPr lang="fr-FR"/>
          </a:p>
        </p:txBody>
      </p:sp>
      <p:sp>
        <p:nvSpPr>
          <p:cNvPr id="5" name="Espace réservé du pied de page 4">
            <a:extLst>
              <a:ext uri="{FF2B5EF4-FFF2-40B4-BE49-F238E27FC236}">
                <a16:creationId xmlns:a16="http://schemas.microsoft.com/office/drawing/2014/main" id="{B35520B7-4D31-F665-DC44-F9A1C30845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0A8A0F9-D7EE-6EE3-D064-8FD432D218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54C04-A972-4FE7-B82B-EA0DCEAE0421}" type="slidenum">
              <a:rPr lang="fr-FR" smtClean="0"/>
              <a:t>‹N°›</a:t>
            </a:fld>
            <a:endParaRPr lang="fr-FR"/>
          </a:p>
        </p:txBody>
      </p:sp>
    </p:spTree>
    <p:extLst>
      <p:ext uri="{BB962C8B-B14F-4D97-AF65-F5344CB8AC3E}">
        <p14:creationId xmlns:p14="http://schemas.microsoft.com/office/powerpoint/2010/main" val="2841742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aysage, eau, bâtiment&#10;&#10;Description générée automatiquement">
            <a:extLst>
              <a:ext uri="{FF2B5EF4-FFF2-40B4-BE49-F238E27FC236}">
                <a16:creationId xmlns:a16="http://schemas.microsoft.com/office/drawing/2014/main" id="{5258329E-8FC1-FDBC-6EB2-701EA6ADF1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8000" y="365040"/>
            <a:ext cx="10116000" cy="5906620"/>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8FC5BCBB-82F7-D027-F64C-BDBA5B95D608}"/>
              </a:ext>
            </a:extLst>
          </p:cNvPr>
          <p:cNvSpPr txBox="1"/>
          <p:nvPr/>
        </p:nvSpPr>
        <p:spPr>
          <a:xfrm>
            <a:off x="2883330" y="134207"/>
            <a:ext cx="8789670" cy="461665"/>
          </a:xfrm>
          <a:prstGeom prst="rect">
            <a:avLst/>
          </a:prstGeom>
          <a:noFill/>
        </p:spPr>
        <p:txBody>
          <a:bodyPr wrap="square" rtlCol="0">
            <a:spAutoFit/>
          </a:bodyPr>
          <a:lstStyle/>
          <a:p>
            <a:r>
              <a:rPr lang="fr-FR" sz="2400" b="1" dirty="0"/>
              <a:t>Lorient Vous Présente La Ville De Piran (Slovénie )</a:t>
            </a:r>
          </a:p>
        </p:txBody>
      </p:sp>
      <p:sp>
        <p:nvSpPr>
          <p:cNvPr id="7" name="ZoneTexte 6">
            <a:extLst>
              <a:ext uri="{FF2B5EF4-FFF2-40B4-BE49-F238E27FC236}">
                <a16:creationId xmlns:a16="http://schemas.microsoft.com/office/drawing/2014/main" id="{A2E6DAEE-81EA-7C93-6C6A-E6056AACC94C}"/>
              </a:ext>
            </a:extLst>
          </p:cNvPr>
          <p:cNvSpPr txBox="1"/>
          <p:nvPr/>
        </p:nvSpPr>
        <p:spPr>
          <a:xfrm>
            <a:off x="4591050" y="5809995"/>
            <a:ext cx="7600950" cy="461665"/>
          </a:xfrm>
          <a:prstGeom prst="rect">
            <a:avLst/>
          </a:prstGeom>
          <a:noFill/>
        </p:spPr>
        <p:txBody>
          <a:bodyPr wrap="square" rtlCol="0">
            <a:spAutoFit/>
          </a:bodyPr>
          <a:lstStyle/>
          <a:p>
            <a:r>
              <a:rPr lang="fr-FR" sz="2400" b="1" dirty="0"/>
              <a:t>Piran vue depuis les remparts</a:t>
            </a:r>
            <a:r>
              <a:rPr lang="fr-FR" dirty="0"/>
              <a:t>.</a:t>
            </a:r>
          </a:p>
        </p:txBody>
      </p:sp>
    </p:spTree>
    <p:extLst>
      <p:ext uri="{BB962C8B-B14F-4D97-AF65-F5344CB8AC3E}">
        <p14:creationId xmlns:p14="http://schemas.microsoft.com/office/powerpoint/2010/main" val="2880614218"/>
      </p:ext>
    </p:extLst>
  </p:cSld>
  <p:clrMapOvr>
    <a:masterClrMapping/>
  </p:clrMapOvr>
  <mc:AlternateContent xmlns:mc="http://schemas.openxmlformats.org/markup-compatibility/2006">
    <mc:Choice xmlns:p14="http://schemas.microsoft.com/office/powerpoint/2010/main" Requires="p14">
      <p:transition spd="slow" p14:dur="5000" advClick="0" advTm="9000">
        <p:sndAc>
          <p:stSnd loop="1">
            <p:snd r:embed="rId2" name="Pot-Pourri Banda Cover (Full COVER 1632) - Rivers of Babylon, Sugar Sugar, More Than I Can Say.wav"/>
          </p:stSnd>
        </p:sndAc>
      </p:transition>
    </mc:Choice>
    <mc:Fallback>
      <p:transition spd="slow" advClick="0" advTm="9000">
        <p:sndAc>
          <p:stSnd loop="1">
            <p:snd r:embed="rId2" name="Pot-Pourri Banda Cover (Full COVER 1632) - Rivers of Babylon, Sugar Sugar, More Than I Can Sa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6E4A60-6D2F-C283-7C34-D3E175836C2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6600" dirty="0">
                <a:ln>
                  <a:solidFill>
                    <a:schemeClr val="tx1"/>
                  </a:solidFill>
                </a:ln>
                <a:solidFill>
                  <a:srgbClr val="FFFF00"/>
                </a:solidFill>
                <a:effectLst>
                  <a:glow rad="228600">
                    <a:schemeClr val="accent2">
                      <a:satMod val="175000"/>
                      <a:alpha val="40000"/>
                    </a:schemeClr>
                  </a:glow>
                </a:effectLst>
                <a:latin typeface="Algerian" panose="04020705040A02060702" pitchFamily="82" charset="0"/>
              </a:rPr>
              <a:t>Piran est une commune de Slovénie située en Istrie dans la région du Littoral slovène en bordure de la mer Adriatique. Elle est officiellement bilingue slovène et italien</a:t>
            </a:r>
            <a:r>
              <a:rPr lang="fr-FR" dirty="0">
                <a:ln>
                  <a:solidFill>
                    <a:schemeClr val="tx1"/>
                  </a:solidFill>
                </a:ln>
                <a:effectLst>
                  <a:glow rad="228600">
                    <a:schemeClr val="accent2">
                      <a:satMod val="175000"/>
                      <a:alpha val="40000"/>
                    </a:schemeClr>
                  </a:glow>
                </a:effectLst>
              </a:rPr>
              <a:t>.</a:t>
            </a:r>
          </a:p>
        </p:txBody>
      </p:sp>
    </p:spTree>
    <p:extLst>
      <p:ext uri="{BB962C8B-B14F-4D97-AF65-F5344CB8AC3E}">
        <p14:creationId xmlns:p14="http://schemas.microsoft.com/office/powerpoint/2010/main" val="37400912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anorama, eau&#10;&#10;Description générée automatiquement">
            <a:extLst>
              <a:ext uri="{FF2B5EF4-FFF2-40B4-BE49-F238E27FC236}">
                <a16:creationId xmlns:a16="http://schemas.microsoft.com/office/drawing/2014/main" id="{C22B7676-31BC-3790-F3CB-D354C3E436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2094865"/>
            <a:ext cx="11412000" cy="2454764"/>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FDB4C09D-D24E-FEE4-8A7D-C67CE0FC40E2}"/>
              </a:ext>
            </a:extLst>
          </p:cNvPr>
          <p:cNvSpPr txBox="1"/>
          <p:nvPr/>
        </p:nvSpPr>
        <p:spPr>
          <a:xfrm>
            <a:off x="4674870" y="4549629"/>
            <a:ext cx="9281160" cy="461665"/>
          </a:xfrm>
          <a:prstGeom prst="rect">
            <a:avLst/>
          </a:prstGeom>
          <a:noFill/>
        </p:spPr>
        <p:txBody>
          <a:bodyPr wrap="square" rtlCol="0">
            <a:spAutoFit/>
          </a:bodyPr>
          <a:lstStyle/>
          <a:p>
            <a:r>
              <a:rPr lang="fr-FR" sz="2400" b="1"/>
              <a:t>Ville de Piran, Slovénie</a:t>
            </a:r>
            <a:endParaRPr lang="fr-FR" sz="2400" b="1" dirty="0"/>
          </a:p>
        </p:txBody>
      </p:sp>
    </p:spTree>
    <p:extLst>
      <p:ext uri="{BB962C8B-B14F-4D97-AF65-F5344CB8AC3E}">
        <p14:creationId xmlns:p14="http://schemas.microsoft.com/office/powerpoint/2010/main" val="322951827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FE1092B-F238-60C1-1385-E0B5F3A757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35025" y="34336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7B1C8A4-4A97-7705-6C93-879DE7027B8F}"/>
              </a:ext>
            </a:extLst>
          </p:cNvPr>
          <p:cNvSpPr txBox="1"/>
          <p:nvPr/>
        </p:nvSpPr>
        <p:spPr>
          <a:xfrm>
            <a:off x="2196975" y="6052975"/>
            <a:ext cx="7578090" cy="461665"/>
          </a:xfrm>
          <a:prstGeom prst="rect">
            <a:avLst/>
          </a:prstGeom>
          <a:noFill/>
        </p:spPr>
        <p:txBody>
          <a:bodyPr wrap="square" rtlCol="0">
            <a:spAutoFit/>
          </a:bodyPr>
          <a:lstStyle/>
          <a:p>
            <a:r>
              <a:rPr lang="fr-FR" sz="2400" b="1" dirty="0"/>
              <a:t>Vue sur la Baie de Piran. En face, la partie croate de l'Istrie</a:t>
            </a:r>
          </a:p>
        </p:txBody>
      </p:sp>
    </p:spTree>
    <p:extLst>
      <p:ext uri="{BB962C8B-B14F-4D97-AF65-F5344CB8AC3E}">
        <p14:creationId xmlns:p14="http://schemas.microsoft.com/office/powerpoint/2010/main" val="87209636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667E5F-61AE-EBC2-2A38-5CFF072558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0000" y="499500"/>
            <a:ext cx="7812000" cy="5859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10610118-530B-3A36-D83C-EEC1BA05C277}"/>
              </a:ext>
            </a:extLst>
          </p:cNvPr>
          <p:cNvSpPr txBox="1"/>
          <p:nvPr/>
        </p:nvSpPr>
        <p:spPr>
          <a:xfrm>
            <a:off x="3487275" y="6034517"/>
            <a:ext cx="6652260" cy="461665"/>
          </a:xfrm>
          <a:prstGeom prst="rect">
            <a:avLst/>
          </a:prstGeom>
          <a:noFill/>
        </p:spPr>
        <p:txBody>
          <a:bodyPr wrap="square" rtlCol="0">
            <a:spAutoFit/>
          </a:bodyPr>
          <a:lstStyle/>
          <a:p>
            <a:r>
              <a:rPr lang="fr-FR" dirty="0"/>
              <a:t> </a:t>
            </a:r>
            <a:r>
              <a:rPr lang="fr-FR" sz="2400" b="1" dirty="0"/>
              <a:t>Une vue de la ville de Piran, en Slovénie.</a:t>
            </a:r>
          </a:p>
        </p:txBody>
      </p:sp>
    </p:spTree>
    <p:extLst>
      <p:ext uri="{BB962C8B-B14F-4D97-AF65-F5344CB8AC3E}">
        <p14:creationId xmlns:p14="http://schemas.microsoft.com/office/powerpoint/2010/main" val="190737586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7076F6A-5992-DCBF-7634-FCAF3438F4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5848" y="279000"/>
            <a:ext cx="4300303"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C5DCB763-E9A2-3D5D-332C-29E25A6CF9BB}"/>
              </a:ext>
            </a:extLst>
          </p:cNvPr>
          <p:cNvSpPr txBox="1"/>
          <p:nvPr/>
        </p:nvSpPr>
        <p:spPr>
          <a:xfrm>
            <a:off x="8423910" y="4137660"/>
            <a:ext cx="3623310" cy="461665"/>
          </a:xfrm>
          <a:prstGeom prst="rect">
            <a:avLst/>
          </a:prstGeom>
          <a:noFill/>
        </p:spPr>
        <p:txBody>
          <a:bodyPr wrap="square" rtlCol="0">
            <a:spAutoFit/>
          </a:bodyPr>
          <a:lstStyle/>
          <a:p>
            <a:r>
              <a:rPr lang="fr-FR" sz="2400" b="1" dirty="0"/>
              <a:t>L'église San Giorgio</a:t>
            </a:r>
          </a:p>
        </p:txBody>
      </p:sp>
    </p:spTree>
    <p:extLst>
      <p:ext uri="{BB962C8B-B14F-4D97-AF65-F5344CB8AC3E}">
        <p14:creationId xmlns:p14="http://schemas.microsoft.com/office/powerpoint/2010/main" val="176400440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1A68386-37E8-DD96-82E3-0C9F7FFFF1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1825200"/>
            <a:ext cx="11664000" cy="3207600"/>
          </a:xfrm>
          <a:prstGeom prst="rect">
            <a:avLst/>
          </a:prstGeom>
          <a:ln>
            <a:noFill/>
          </a:ln>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B6BF2DE-64A9-5F20-A20B-B546ED710682}"/>
              </a:ext>
            </a:extLst>
          </p:cNvPr>
          <p:cNvSpPr txBox="1"/>
          <p:nvPr/>
        </p:nvSpPr>
        <p:spPr>
          <a:xfrm>
            <a:off x="4834890" y="4743017"/>
            <a:ext cx="6983730" cy="461665"/>
          </a:xfrm>
          <a:prstGeom prst="rect">
            <a:avLst/>
          </a:prstGeom>
          <a:noFill/>
        </p:spPr>
        <p:txBody>
          <a:bodyPr wrap="square" rtlCol="0">
            <a:spAutoFit/>
          </a:bodyPr>
          <a:lstStyle/>
          <a:p>
            <a:r>
              <a:rPr lang="fr-FR" sz="2400" b="1" dirty="0"/>
              <a:t>Piran vue de la cote</a:t>
            </a:r>
          </a:p>
        </p:txBody>
      </p:sp>
    </p:spTree>
    <p:extLst>
      <p:ext uri="{BB962C8B-B14F-4D97-AF65-F5344CB8AC3E}">
        <p14:creationId xmlns:p14="http://schemas.microsoft.com/office/powerpoint/2010/main" val="298970823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6A0A546-D8D7-02E1-F977-AB590442A1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000" y="1400446"/>
            <a:ext cx="10908000" cy="3704175"/>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88A61688-440F-BD26-6ED0-8DDD0ED0AE39}"/>
              </a:ext>
            </a:extLst>
          </p:cNvPr>
          <p:cNvSpPr txBox="1"/>
          <p:nvPr/>
        </p:nvSpPr>
        <p:spPr>
          <a:xfrm>
            <a:off x="4434840" y="4843011"/>
            <a:ext cx="8423910" cy="523220"/>
          </a:xfrm>
          <a:prstGeom prst="rect">
            <a:avLst/>
          </a:prstGeom>
          <a:noFill/>
        </p:spPr>
        <p:txBody>
          <a:bodyPr wrap="square" rtlCol="0">
            <a:spAutoFit/>
          </a:bodyPr>
          <a:lstStyle/>
          <a:p>
            <a:r>
              <a:rPr lang="fr-FR" dirty="0"/>
              <a:t> </a:t>
            </a:r>
            <a:r>
              <a:rPr lang="fr-FR" sz="2800" b="1" dirty="0"/>
              <a:t>Piran vue de la cote </a:t>
            </a:r>
          </a:p>
        </p:txBody>
      </p:sp>
    </p:spTree>
    <p:extLst>
      <p:ext uri="{BB962C8B-B14F-4D97-AF65-F5344CB8AC3E}">
        <p14:creationId xmlns:p14="http://schemas.microsoft.com/office/powerpoint/2010/main" val="389018465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lace centrale&#10;&#10;Description générée automatiquement">
            <a:extLst>
              <a:ext uri="{FF2B5EF4-FFF2-40B4-BE49-F238E27FC236}">
                <a16:creationId xmlns:a16="http://schemas.microsoft.com/office/drawing/2014/main" id="{CEE4E55B-89E7-4DC5-D630-3A44AD9DCC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462" y="279000"/>
            <a:ext cx="11365075"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52502605-1F08-A837-3E6C-80BC9D1AFB04}"/>
              </a:ext>
            </a:extLst>
          </p:cNvPr>
          <p:cNvSpPr txBox="1"/>
          <p:nvPr/>
        </p:nvSpPr>
        <p:spPr>
          <a:xfrm>
            <a:off x="3851910" y="6357365"/>
            <a:ext cx="6995160" cy="461665"/>
          </a:xfrm>
          <a:prstGeom prst="rect">
            <a:avLst/>
          </a:prstGeom>
          <a:noFill/>
        </p:spPr>
        <p:txBody>
          <a:bodyPr wrap="square" rtlCol="0">
            <a:spAutoFit/>
          </a:bodyPr>
          <a:lstStyle/>
          <a:p>
            <a:r>
              <a:rPr lang="fr-FR" sz="2400" b="1" dirty="0"/>
              <a:t>Piran vue de la place principale</a:t>
            </a:r>
          </a:p>
        </p:txBody>
      </p:sp>
    </p:spTree>
    <p:extLst>
      <p:ext uri="{BB962C8B-B14F-4D97-AF65-F5344CB8AC3E}">
        <p14:creationId xmlns:p14="http://schemas.microsoft.com/office/powerpoint/2010/main" val="63858962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toit, fenêtre, plein air&#10;&#10;Description générée automatiquement">
            <a:extLst>
              <a:ext uri="{FF2B5EF4-FFF2-40B4-BE49-F238E27FC236}">
                <a16:creationId xmlns:a16="http://schemas.microsoft.com/office/drawing/2014/main" id="{855B6A08-DE65-732C-3838-D3DF703C44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2293" y="549000"/>
            <a:ext cx="9147413" cy="576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62BF629-9A51-E112-C318-80D96362FE88}"/>
              </a:ext>
            </a:extLst>
          </p:cNvPr>
          <p:cNvSpPr txBox="1"/>
          <p:nvPr/>
        </p:nvSpPr>
        <p:spPr>
          <a:xfrm>
            <a:off x="2080260" y="5987174"/>
            <a:ext cx="8789670" cy="461665"/>
          </a:xfrm>
          <a:prstGeom prst="rect">
            <a:avLst/>
          </a:prstGeom>
          <a:noFill/>
        </p:spPr>
        <p:txBody>
          <a:bodyPr wrap="square" rtlCol="0">
            <a:spAutoFit/>
          </a:bodyPr>
          <a:lstStyle/>
          <a:p>
            <a:r>
              <a:rPr lang="fr-FR" sz="2400" b="1" dirty="0"/>
              <a:t>Vue des toits de Piran, depuis l'église de la paroisse Saint Georges.</a:t>
            </a:r>
          </a:p>
        </p:txBody>
      </p:sp>
    </p:spTree>
    <p:extLst>
      <p:ext uri="{BB962C8B-B14F-4D97-AF65-F5344CB8AC3E}">
        <p14:creationId xmlns:p14="http://schemas.microsoft.com/office/powerpoint/2010/main" val="205537679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unnel, infrastructure, grotte, Abri antiaérien&#10;&#10;Description générée automatiquement">
            <a:extLst>
              <a:ext uri="{FF2B5EF4-FFF2-40B4-BE49-F238E27FC236}">
                <a16:creationId xmlns:a16="http://schemas.microsoft.com/office/drawing/2014/main" id="{19F0E5A0-C93F-40F6-D22F-3F60CAA4E1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1979" y="459000"/>
            <a:ext cx="8913502"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194891B2-1914-DAE9-AD50-4DE580FD2768}"/>
              </a:ext>
            </a:extLst>
          </p:cNvPr>
          <p:cNvSpPr txBox="1"/>
          <p:nvPr/>
        </p:nvSpPr>
        <p:spPr>
          <a:xfrm>
            <a:off x="9715500" y="1360170"/>
            <a:ext cx="2286000" cy="4524315"/>
          </a:xfrm>
          <a:prstGeom prst="rect">
            <a:avLst/>
          </a:prstGeom>
          <a:noFill/>
        </p:spPr>
        <p:txBody>
          <a:bodyPr wrap="square" rtlCol="0">
            <a:spAutoFit/>
          </a:bodyPr>
          <a:lstStyle/>
          <a:p>
            <a:r>
              <a:rPr lang="fr-FR" sz="2400" b="1" dirty="0"/>
              <a:t>L'ancien tunnel ferroviaire de la Valeta, à Piran, entre les villages de </a:t>
            </a:r>
            <a:r>
              <a:rPr lang="fr-FR" sz="2400" b="1" dirty="0" err="1"/>
              <a:t>Strunjan</a:t>
            </a:r>
            <a:r>
              <a:rPr lang="fr-FR" sz="2400" b="1" dirty="0"/>
              <a:t> et </a:t>
            </a:r>
            <a:r>
              <a:rPr lang="fr-FR" sz="2400" b="1" dirty="0" err="1"/>
              <a:t>Portorož</a:t>
            </a:r>
            <a:r>
              <a:rPr lang="fr-FR" sz="2400" b="1" dirty="0"/>
              <a:t>. Cette ligne reliait Trieste et </a:t>
            </a:r>
            <a:r>
              <a:rPr lang="fr-FR" sz="2400" b="1" dirty="0" err="1"/>
              <a:t>Poreč</a:t>
            </a:r>
            <a:r>
              <a:rPr lang="fr-FR" sz="2400" b="1" dirty="0"/>
              <a:t> et était active entre 1902 et 1935.</a:t>
            </a:r>
          </a:p>
        </p:txBody>
      </p:sp>
    </p:spTree>
    <p:extLst>
      <p:ext uri="{BB962C8B-B14F-4D97-AF65-F5344CB8AC3E}">
        <p14:creationId xmlns:p14="http://schemas.microsoft.com/office/powerpoint/2010/main" val="186200671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ciel, bâtiment, immeuble gouvernemental&#10;&#10;Description générée automatiquement">
            <a:extLst>
              <a:ext uri="{FF2B5EF4-FFF2-40B4-BE49-F238E27FC236}">
                <a16:creationId xmlns:a16="http://schemas.microsoft.com/office/drawing/2014/main" id="{FC2FA194-F44B-DB9D-DE2B-E7A10A7804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6546" y="368999"/>
            <a:ext cx="8598907" cy="6120000"/>
          </a:xfrm>
          <a:prstGeom prst="rect">
            <a:avLst/>
          </a:prstGeom>
          <a:effectLst>
            <a:glow rad="228600">
              <a:schemeClr val="accent1">
                <a:satMod val="175000"/>
                <a:alpha val="40000"/>
              </a:schemeClr>
            </a:glow>
            <a:softEdge rad="635000"/>
          </a:effectLst>
        </p:spPr>
      </p:pic>
      <p:sp>
        <p:nvSpPr>
          <p:cNvPr id="8" name="ZoneTexte 7">
            <a:extLst>
              <a:ext uri="{FF2B5EF4-FFF2-40B4-BE49-F238E27FC236}">
                <a16:creationId xmlns:a16="http://schemas.microsoft.com/office/drawing/2014/main" id="{A1C9DE36-EBC4-C981-7551-8BD39CC7D1DD}"/>
              </a:ext>
            </a:extLst>
          </p:cNvPr>
          <p:cNvSpPr txBox="1"/>
          <p:nvPr/>
        </p:nvSpPr>
        <p:spPr>
          <a:xfrm>
            <a:off x="5067550" y="6258166"/>
            <a:ext cx="6908541" cy="461665"/>
          </a:xfrm>
          <a:prstGeom prst="rect">
            <a:avLst/>
          </a:prstGeom>
          <a:noFill/>
        </p:spPr>
        <p:txBody>
          <a:bodyPr wrap="square" rtlCol="0">
            <a:spAutoFit/>
          </a:bodyPr>
          <a:lstStyle/>
          <a:p>
            <a:r>
              <a:rPr lang="fr-FR" sz="2400" b="1" dirty="0"/>
              <a:t>La mairie de Piran</a:t>
            </a:r>
          </a:p>
        </p:txBody>
      </p:sp>
    </p:spTree>
    <p:extLst>
      <p:ext uri="{BB962C8B-B14F-4D97-AF65-F5344CB8AC3E}">
        <p14:creationId xmlns:p14="http://schemas.microsoft.com/office/powerpoint/2010/main" val="329653051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CBC6E2-838B-AA07-EEB4-0B584EA068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8958" y="369000"/>
            <a:ext cx="9205157"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A235ED8-D1EF-11D9-59CB-3D5CCBB5B592}"/>
              </a:ext>
            </a:extLst>
          </p:cNvPr>
          <p:cNvSpPr txBox="1"/>
          <p:nvPr/>
        </p:nvSpPr>
        <p:spPr>
          <a:xfrm>
            <a:off x="6096000" y="6396335"/>
            <a:ext cx="7363968" cy="461665"/>
          </a:xfrm>
          <a:prstGeom prst="rect">
            <a:avLst/>
          </a:prstGeom>
          <a:noFill/>
        </p:spPr>
        <p:txBody>
          <a:bodyPr wrap="square" rtlCol="0">
            <a:spAutoFit/>
          </a:bodyPr>
          <a:lstStyle/>
          <a:p>
            <a:r>
              <a:rPr lang="fr-FR" sz="2400" b="1" dirty="0"/>
              <a:t>Piran </a:t>
            </a:r>
          </a:p>
        </p:txBody>
      </p:sp>
    </p:spTree>
    <p:extLst>
      <p:ext uri="{BB962C8B-B14F-4D97-AF65-F5344CB8AC3E}">
        <p14:creationId xmlns:p14="http://schemas.microsoft.com/office/powerpoint/2010/main" val="66679744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10;&#10;Description générée automatiquement">
            <a:extLst>
              <a:ext uri="{FF2B5EF4-FFF2-40B4-BE49-F238E27FC236}">
                <a16:creationId xmlns:a16="http://schemas.microsoft.com/office/drawing/2014/main" id="{82AEF31E-2F29-CF6F-5F3F-A6BCEE7F60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0075" y="584506"/>
            <a:ext cx="8913502" cy="5940000"/>
          </a:xfrm>
          <a:prstGeom prst="rect">
            <a:avLst/>
          </a:prstGeom>
          <a:effectLst>
            <a:glow rad="228600">
              <a:schemeClr val="accent1">
                <a:satMod val="175000"/>
                <a:alpha val="40000"/>
              </a:schemeClr>
            </a:glow>
            <a:softEdge rad="635000"/>
          </a:effectLst>
        </p:spPr>
      </p:pic>
      <p:sp>
        <p:nvSpPr>
          <p:cNvPr id="5" name="ZoneTexte 4">
            <a:extLst>
              <a:ext uri="{FF2B5EF4-FFF2-40B4-BE49-F238E27FC236}">
                <a16:creationId xmlns:a16="http://schemas.microsoft.com/office/drawing/2014/main" id="{BED5AB0B-746B-CC36-1DB2-EA6FA67B746C}"/>
              </a:ext>
            </a:extLst>
          </p:cNvPr>
          <p:cNvSpPr txBox="1"/>
          <p:nvPr/>
        </p:nvSpPr>
        <p:spPr>
          <a:xfrm>
            <a:off x="9948672" y="1046127"/>
            <a:ext cx="2243328" cy="5016758"/>
          </a:xfrm>
          <a:prstGeom prst="rect">
            <a:avLst/>
          </a:prstGeom>
          <a:noFill/>
        </p:spPr>
        <p:txBody>
          <a:bodyPr wrap="square" rtlCol="0">
            <a:spAutoFit/>
          </a:bodyPr>
          <a:lstStyle/>
          <a:p>
            <a:r>
              <a:rPr lang="fr-FR" sz="2000" b="1" dirty="0"/>
              <a:t>Au 17ème siècle, après une plaque épidémique, l'église st. Clément a été rebaptisée Église Notre-Dame de la Santé. L'église était déjà mentionnée au 13ème siècle et fut rénovée en 1793 et ​​1890. En 1617, le phare de Piran fut fixé sur le côté nord-ouest de l'église.</a:t>
            </a:r>
          </a:p>
        </p:txBody>
      </p:sp>
    </p:spTree>
    <p:extLst>
      <p:ext uri="{BB962C8B-B14F-4D97-AF65-F5344CB8AC3E}">
        <p14:creationId xmlns:p14="http://schemas.microsoft.com/office/powerpoint/2010/main" val="258536228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A5E0F97-B10C-EBEF-F7F7-A019336564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7370" y="459000"/>
            <a:ext cx="8913503"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49E145F4-F051-76AF-AFC1-06378561245A}"/>
              </a:ext>
            </a:extLst>
          </p:cNvPr>
          <p:cNvSpPr txBox="1"/>
          <p:nvPr/>
        </p:nvSpPr>
        <p:spPr>
          <a:xfrm>
            <a:off x="353082" y="731520"/>
            <a:ext cx="2353056" cy="4708981"/>
          </a:xfrm>
          <a:prstGeom prst="rect">
            <a:avLst/>
          </a:prstGeom>
          <a:noFill/>
        </p:spPr>
        <p:txBody>
          <a:bodyPr wrap="square" rtlCol="0">
            <a:spAutoFit/>
          </a:bodyPr>
          <a:lstStyle/>
          <a:p>
            <a:r>
              <a:rPr lang="fr-FR" sz="2000" b="1" dirty="0"/>
              <a:t>le cloître du monastère des minorités de Piran possède d'excellentes propriétés acoustiques et est donc utilisé pour des événements musicaux. Sous l'atrium aux arcades Renaissance se trouve une citerne avec un puits à seau ouvert.</a:t>
            </a:r>
          </a:p>
        </p:txBody>
      </p:sp>
    </p:spTree>
    <p:extLst>
      <p:ext uri="{BB962C8B-B14F-4D97-AF65-F5344CB8AC3E}">
        <p14:creationId xmlns:p14="http://schemas.microsoft.com/office/powerpoint/2010/main" val="43867605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108141-5E62-C1C2-0D81-752B282C56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1539450"/>
            <a:ext cx="11232000" cy="37791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618EC9F-BEC5-B1BB-E1CA-4565243C4B85}"/>
              </a:ext>
            </a:extLst>
          </p:cNvPr>
          <p:cNvSpPr txBox="1"/>
          <p:nvPr/>
        </p:nvSpPr>
        <p:spPr>
          <a:xfrm>
            <a:off x="5193792" y="5340911"/>
            <a:ext cx="8363712" cy="461665"/>
          </a:xfrm>
          <a:prstGeom prst="rect">
            <a:avLst/>
          </a:prstGeom>
          <a:noFill/>
        </p:spPr>
        <p:txBody>
          <a:bodyPr wrap="square" rtlCol="0">
            <a:spAutoFit/>
          </a:bodyPr>
          <a:lstStyle/>
          <a:p>
            <a:r>
              <a:rPr lang="fr-FR" dirty="0"/>
              <a:t> </a:t>
            </a:r>
            <a:r>
              <a:rPr lang="fr-FR" sz="2400" b="1" dirty="0"/>
              <a:t>Piran, Slovénie </a:t>
            </a:r>
          </a:p>
        </p:txBody>
      </p:sp>
    </p:spTree>
    <p:extLst>
      <p:ext uri="{BB962C8B-B14F-4D97-AF65-F5344CB8AC3E}">
        <p14:creationId xmlns:p14="http://schemas.microsoft.com/office/powerpoint/2010/main" val="266909421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738C59-E7C8-6453-7A31-A93D489CE0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2619" y="279000"/>
            <a:ext cx="8586762"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0577FBC-6E3C-B0C6-D103-117A0D764E7C}"/>
              </a:ext>
            </a:extLst>
          </p:cNvPr>
          <p:cNvSpPr txBox="1"/>
          <p:nvPr/>
        </p:nvSpPr>
        <p:spPr>
          <a:xfrm>
            <a:off x="4133088" y="6144768"/>
            <a:ext cx="7060965" cy="461665"/>
          </a:xfrm>
          <a:prstGeom prst="rect">
            <a:avLst/>
          </a:prstGeom>
          <a:noFill/>
        </p:spPr>
        <p:txBody>
          <a:bodyPr wrap="square" rtlCol="0">
            <a:spAutoFit/>
          </a:bodyPr>
          <a:lstStyle/>
          <a:p>
            <a:r>
              <a:rPr lang="fr-FR" sz="2400" b="1" dirty="0"/>
              <a:t>Piran avant la fin du 19ème siècle</a:t>
            </a:r>
          </a:p>
        </p:txBody>
      </p:sp>
    </p:spTree>
    <p:extLst>
      <p:ext uri="{BB962C8B-B14F-4D97-AF65-F5344CB8AC3E}">
        <p14:creationId xmlns:p14="http://schemas.microsoft.com/office/powerpoint/2010/main" val="109931104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4794B88-1EA6-CE6C-12A4-4396E6FE95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3373" y="369000"/>
            <a:ext cx="9205253"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44BB5833-D7A2-57E4-66E6-CD098201497E}"/>
              </a:ext>
            </a:extLst>
          </p:cNvPr>
          <p:cNvSpPr txBox="1"/>
          <p:nvPr/>
        </p:nvSpPr>
        <p:spPr>
          <a:xfrm>
            <a:off x="3108960" y="6208584"/>
            <a:ext cx="8522208" cy="461665"/>
          </a:xfrm>
          <a:prstGeom prst="rect">
            <a:avLst/>
          </a:prstGeom>
          <a:noFill/>
        </p:spPr>
        <p:txBody>
          <a:bodyPr wrap="square" rtlCol="0">
            <a:spAutoFit/>
          </a:bodyPr>
          <a:lstStyle/>
          <a:p>
            <a:r>
              <a:rPr lang="fr-FR" sz="2400" b="1" dirty="0"/>
              <a:t>Place Tartini telle qu'elle apparaît aujourd'hui</a:t>
            </a:r>
          </a:p>
        </p:txBody>
      </p:sp>
    </p:spTree>
    <p:extLst>
      <p:ext uri="{BB962C8B-B14F-4D97-AF65-F5344CB8AC3E}">
        <p14:creationId xmlns:p14="http://schemas.microsoft.com/office/powerpoint/2010/main" val="286544052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FA694CE-7059-26D8-A652-883CEEE359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39F6F4B0-15D1-819D-43AB-CE6FF5A2AC51}"/>
              </a:ext>
            </a:extLst>
          </p:cNvPr>
          <p:cNvSpPr txBox="1"/>
          <p:nvPr/>
        </p:nvSpPr>
        <p:spPr>
          <a:xfrm>
            <a:off x="1158240" y="6027003"/>
            <a:ext cx="9497568" cy="830997"/>
          </a:xfrm>
          <a:prstGeom prst="rect">
            <a:avLst/>
          </a:prstGeom>
          <a:noFill/>
        </p:spPr>
        <p:txBody>
          <a:bodyPr wrap="square" rtlCol="0">
            <a:spAutoFit/>
          </a:bodyPr>
          <a:lstStyle/>
          <a:p>
            <a:r>
              <a:rPr lang="fr-FR" sz="2400" b="1" dirty="0"/>
              <a:t>Statue du sculpteur de Giuseppe Tartini avec la cathédrale Saint-Georges en arrière-plan</a:t>
            </a:r>
          </a:p>
        </p:txBody>
      </p:sp>
    </p:spTree>
    <p:extLst>
      <p:ext uri="{BB962C8B-B14F-4D97-AF65-F5344CB8AC3E}">
        <p14:creationId xmlns:p14="http://schemas.microsoft.com/office/powerpoint/2010/main" val="38783342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289E0BB-FD1C-6289-B3AD-36765AF1E3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1752" y="459000"/>
            <a:ext cx="7748496" cy="5940000"/>
          </a:xfrm>
          <a:prstGeom prst="rect">
            <a:avLst/>
          </a:prstGeom>
          <a:effectLst>
            <a:glow rad="139700">
              <a:schemeClr val="accent1">
                <a:satMod val="175000"/>
                <a:alpha val="40000"/>
              </a:schemeClr>
            </a:glow>
            <a:softEdge rad="635000"/>
          </a:effectLst>
        </p:spPr>
      </p:pic>
      <p:sp>
        <p:nvSpPr>
          <p:cNvPr id="4" name="ZoneTexte 3">
            <a:extLst>
              <a:ext uri="{FF2B5EF4-FFF2-40B4-BE49-F238E27FC236}">
                <a16:creationId xmlns:a16="http://schemas.microsoft.com/office/drawing/2014/main" id="{22205623-7AFF-2700-99D3-C50AC99CD13D}"/>
              </a:ext>
            </a:extLst>
          </p:cNvPr>
          <p:cNvSpPr txBox="1"/>
          <p:nvPr/>
        </p:nvSpPr>
        <p:spPr>
          <a:xfrm>
            <a:off x="3998976" y="6168167"/>
            <a:ext cx="7046976" cy="461665"/>
          </a:xfrm>
          <a:prstGeom prst="rect">
            <a:avLst/>
          </a:prstGeom>
          <a:noFill/>
        </p:spPr>
        <p:txBody>
          <a:bodyPr wrap="square" rtlCol="0">
            <a:spAutoFit/>
          </a:bodyPr>
          <a:lstStyle/>
          <a:p>
            <a:r>
              <a:rPr lang="fr-FR" sz="2400" b="1" dirty="0"/>
              <a:t>Place Tartini vue d'en haut, Piran,</a:t>
            </a:r>
          </a:p>
        </p:txBody>
      </p:sp>
    </p:spTree>
    <p:extLst>
      <p:ext uri="{BB962C8B-B14F-4D97-AF65-F5344CB8AC3E}">
        <p14:creationId xmlns:p14="http://schemas.microsoft.com/office/powerpoint/2010/main" val="90929377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0EA7C31-E414-94DA-1CFA-F503C9654C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BAD639CF-E3C4-7FB0-4BCB-0314B74307CB}"/>
              </a:ext>
            </a:extLst>
          </p:cNvPr>
          <p:cNvSpPr txBox="1"/>
          <p:nvPr/>
        </p:nvSpPr>
        <p:spPr>
          <a:xfrm>
            <a:off x="4734048" y="6258167"/>
            <a:ext cx="7107936" cy="461665"/>
          </a:xfrm>
          <a:prstGeom prst="rect">
            <a:avLst/>
          </a:prstGeom>
          <a:noFill/>
        </p:spPr>
        <p:txBody>
          <a:bodyPr wrap="square" rtlCol="0">
            <a:spAutoFit/>
          </a:bodyPr>
          <a:lstStyle/>
          <a:p>
            <a:r>
              <a:rPr lang="fr-FR" sz="2400" b="1" dirty="0"/>
              <a:t>Mur de la ville de Piran</a:t>
            </a:r>
          </a:p>
        </p:txBody>
      </p:sp>
    </p:spTree>
    <p:extLst>
      <p:ext uri="{BB962C8B-B14F-4D97-AF65-F5344CB8AC3E}">
        <p14:creationId xmlns:p14="http://schemas.microsoft.com/office/powerpoint/2010/main" val="186659124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D43D654-915C-06CE-179C-DF7011E26A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9" y="459000"/>
            <a:ext cx="8913502"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5770C8F4-3990-3FF4-7411-CE2125460475}"/>
              </a:ext>
            </a:extLst>
          </p:cNvPr>
          <p:cNvSpPr txBox="1"/>
          <p:nvPr/>
        </p:nvSpPr>
        <p:spPr>
          <a:xfrm>
            <a:off x="4993199" y="6022848"/>
            <a:ext cx="7034784" cy="461665"/>
          </a:xfrm>
          <a:prstGeom prst="rect">
            <a:avLst/>
          </a:prstGeom>
          <a:noFill/>
        </p:spPr>
        <p:txBody>
          <a:bodyPr wrap="square" rtlCol="0">
            <a:spAutoFit/>
          </a:bodyPr>
          <a:lstStyle/>
          <a:p>
            <a:r>
              <a:rPr lang="fr-FR" sz="2400" b="1" dirty="0"/>
              <a:t>Le port de Piran</a:t>
            </a:r>
          </a:p>
        </p:txBody>
      </p:sp>
    </p:spTree>
    <p:extLst>
      <p:ext uri="{BB962C8B-B14F-4D97-AF65-F5344CB8AC3E}">
        <p14:creationId xmlns:p14="http://schemas.microsoft.com/office/powerpoint/2010/main" val="85588609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CD3A249-1688-A95B-D29C-4FA5E44E23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0" y="459000"/>
            <a:ext cx="8913500" cy="5940000"/>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979330EA-CFF8-63F7-1D63-2835B4674C91}"/>
              </a:ext>
            </a:extLst>
          </p:cNvPr>
          <p:cNvSpPr txBox="1"/>
          <p:nvPr/>
        </p:nvSpPr>
        <p:spPr>
          <a:xfrm>
            <a:off x="4798126" y="6168167"/>
            <a:ext cx="6754368" cy="461665"/>
          </a:xfrm>
          <a:prstGeom prst="rect">
            <a:avLst/>
          </a:prstGeom>
          <a:noFill/>
        </p:spPr>
        <p:txBody>
          <a:bodyPr wrap="square" rtlCol="0">
            <a:spAutoFit/>
          </a:bodyPr>
          <a:lstStyle/>
          <a:p>
            <a:r>
              <a:rPr lang="fr-FR" sz="2400" b="1" dirty="0"/>
              <a:t>Le phare de Piran</a:t>
            </a:r>
          </a:p>
        </p:txBody>
      </p:sp>
    </p:spTree>
    <p:extLst>
      <p:ext uri="{BB962C8B-B14F-4D97-AF65-F5344CB8AC3E}">
        <p14:creationId xmlns:p14="http://schemas.microsoft.com/office/powerpoint/2010/main" val="186632114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F3C38B0-5E22-8435-9BFA-31BBE5BEC6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9800" y="459000"/>
            <a:ext cx="10652400"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3969B0B2-CF62-1E37-28A7-169E76A008F6}"/>
              </a:ext>
            </a:extLst>
          </p:cNvPr>
          <p:cNvSpPr txBox="1"/>
          <p:nvPr/>
        </p:nvSpPr>
        <p:spPr>
          <a:xfrm>
            <a:off x="2255520" y="6168167"/>
            <a:ext cx="7680960" cy="461665"/>
          </a:xfrm>
          <a:prstGeom prst="rect">
            <a:avLst/>
          </a:prstGeom>
          <a:noFill/>
        </p:spPr>
        <p:txBody>
          <a:bodyPr wrap="square" rtlCol="0">
            <a:spAutoFit/>
          </a:bodyPr>
          <a:lstStyle/>
          <a:p>
            <a:r>
              <a:rPr lang="fr-FR" sz="2400" b="1" dirty="0"/>
              <a:t>Cap Madonna, la pointe la plus occidentale de la péninsule</a:t>
            </a:r>
          </a:p>
        </p:txBody>
      </p:sp>
    </p:spTree>
    <p:extLst>
      <p:ext uri="{BB962C8B-B14F-4D97-AF65-F5344CB8AC3E}">
        <p14:creationId xmlns:p14="http://schemas.microsoft.com/office/powerpoint/2010/main" val="160075862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13EBAE4-2B76-190B-7929-776726F251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8" y="459000"/>
            <a:ext cx="8913504" cy="594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C72DFE4B-2FA4-A124-DB95-FD8556C35024}"/>
              </a:ext>
            </a:extLst>
          </p:cNvPr>
          <p:cNvSpPr txBox="1"/>
          <p:nvPr/>
        </p:nvSpPr>
        <p:spPr>
          <a:xfrm>
            <a:off x="4828032" y="6008687"/>
            <a:ext cx="7736400" cy="461665"/>
          </a:xfrm>
          <a:prstGeom prst="rect">
            <a:avLst/>
          </a:prstGeom>
          <a:noFill/>
        </p:spPr>
        <p:txBody>
          <a:bodyPr wrap="square" rtlCol="0">
            <a:spAutoFit/>
          </a:bodyPr>
          <a:lstStyle/>
          <a:p>
            <a:r>
              <a:rPr lang="fr-FR" sz="2400" b="1" dirty="0"/>
              <a:t>Place Tartini la nuit</a:t>
            </a:r>
          </a:p>
        </p:txBody>
      </p:sp>
    </p:spTree>
    <p:extLst>
      <p:ext uri="{BB962C8B-B14F-4D97-AF65-F5344CB8AC3E}">
        <p14:creationId xmlns:p14="http://schemas.microsoft.com/office/powerpoint/2010/main" val="241038356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80DE0A4-751F-F353-D2E1-DCB360116D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7226" y="630936"/>
            <a:ext cx="7344000" cy="5596128"/>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357596887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8CB0BE2-79E9-CF02-9157-A3E8097840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174309086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0830DF4-792A-F088-C098-84B4447B05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000" y="369000"/>
            <a:ext cx="612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1594D47-F3FE-FB4C-05F0-9482668F9882}"/>
              </a:ext>
            </a:extLst>
          </p:cNvPr>
          <p:cNvSpPr txBox="1"/>
          <p:nvPr/>
        </p:nvSpPr>
        <p:spPr>
          <a:xfrm>
            <a:off x="5961888" y="6120384"/>
            <a:ext cx="2950464" cy="461665"/>
          </a:xfrm>
          <a:prstGeom prst="rect">
            <a:avLst/>
          </a:prstGeom>
          <a:noFill/>
        </p:spPr>
        <p:txBody>
          <a:bodyPr wrap="square" rtlCol="0">
            <a:spAutoFit/>
          </a:bodyPr>
          <a:lstStyle/>
          <a:p>
            <a:r>
              <a:rPr lang="fr-FR" sz="2400" b="1" dirty="0"/>
              <a:t>Piran </a:t>
            </a:r>
          </a:p>
        </p:txBody>
      </p:sp>
    </p:spTree>
    <p:extLst>
      <p:ext uri="{BB962C8B-B14F-4D97-AF65-F5344CB8AC3E}">
        <p14:creationId xmlns:p14="http://schemas.microsoft.com/office/powerpoint/2010/main" val="382584895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81B42B1-0D0C-94F2-FFB8-8673DAE8E2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381000"/>
            <a:ext cx="9144000" cy="6096000"/>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4C2E59E8-FB34-279A-6780-E1E6CD7A5EAF}"/>
              </a:ext>
            </a:extLst>
          </p:cNvPr>
          <p:cNvSpPr txBox="1"/>
          <p:nvPr/>
        </p:nvSpPr>
        <p:spPr>
          <a:xfrm>
            <a:off x="3846576" y="6193536"/>
            <a:ext cx="6217920" cy="461665"/>
          </a:xfrm>
          <a:prstGeom prst="rect">
            <a:avLst/>
          </a:prstGeom>
          <a:noFill/>
        </p:spPr>
        <p:txBody>
          <a:bodyPr wrap="square" rtlCol="0">
            <a:spAutoFit/>
          </a:bodyPr>
          <a:lstStyle/>
          <a:p>
            <a:r>
              <a:rPr lang="fr-FR" sz="2400" dirty="0"/>
              <a:t>campanile </a:t>
            </a:r>
            <a:r>
              <a:rPr lang="fr-FR" sz="2400" b="1" dirty="0"/>
              <a:t>sur</a:t>
            </a:r>
            <a:r>
              <a:rPr lang="fr-FR" sz="2400" dirty="0"/>
              <a:t> les hauteurs de Piran</a:t>
            </a:r>
          </a:p>
        </p:txBody>
      </p:sp>
    </p:spTree>
    <p:extLst>
      <p:ext uri="{BB962C8B-B14F-4D97-AF65-F5344CB8AC3E}">
        <p14:creationId xmlns:p14="http://schemas.microsoft.com/office/powerpoint/2010/main" val="145866992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32396A-449C-2DF4-7CDE-23A8DBF64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1466" y="261000"/>
            <a:ext cx="4752000" cy="6336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2401A28-2316-957C-2025-D44DB02E3E48}"/>
              </a:ext>
            </a:extLst>
          </p:cNvPr>
          <p:cNvSpPr txBox="1"/>
          <p:nvPr/>
        </p:nvSpPr>
        <p:spPr>
          <a:xfrm>
            <a:off x="2157984" y="6148655"/>
            <a:ext cx="5730240" cy="461665"/>
          </a:xfrm>
          <a:prstGeom prst="rect">
            <a:avLst/>
          </a:prstGeom>
          <a:noFill/>
        </p:spPr>
        <p:txBody>
          <a:bodyPr wrap="square" rtlCol="0">
            <a:spAutoFit/>
          </a:bodyPr>
          <a:lstStyle/>
          <a:p>
            <a:r>
              <a:rPr lang="fr-FR" dirty="0"/>
              <a:t> </a:t>
            </a:r>
            <a:r>
              <a:rPr lang="fr-FR" sz="2400" b="1" dirty="0"/>
              <a:t>l’église </a:t>
            </a:r>
            <a:r>
              <a:rPr lang="fr-FR" sz="2400" b="1" dirty="0" err="1"/>
              <a:t>Saint-George</a:t>
            </a:r>
            <a:endParaRPr lang="fr-FR" b="1" dirty="0"/>
          </a:p>
        </p:txBody>
      </p:sp>
      <p:sp>
        <p:nvSpPr>
          <p:cNvPr id="5" name="ZoneTexte 4">
            <a:extLst>
              <a:ext uri="{FF2B5EF4-FFF2-40B4-BE49-F238E27FC236}">
                <a16:creationId xmlns:a16="http://schemas.microsoft.com/office/drawing/2014/main" id="{92B7130B-EA02-0704-09A8-B05599D85AAE}"/>
              </a:ext>
            </a:extLst>
          </p:cNvPr>
          <p:cNvSpPr txBox="1"/>
          <p:nvPr/>
        </p:nvSpPr>
        <p:spPr>
          <a:xfrm>
            <a:off x="6717792" y="1109472"/>
            <a:ext cx="4852416" cy="830997"/>
          </a:xfrm>
          <a:prstGeom prst="rect">
            <a:avLst/>
          </a:prstGeom>
          <a:noFill/>
        </p:spPr>
        <p:txBody>
          <a:bodyPr wrap="square" rtlCol="0">
            <a:spAutoFit/>
          </a:bodyPr>
          <a:lstStyle/>
          <a:p>
            <a:r>
              <a:rPr lang="fr-FR" sz="2400" b="1" dirty="0"/>
              <a:t>Lorient Vous A Proposé   La Ville De piran (Slovénie )</a:t>
            </a:r>
          </a:p>
        </p:txBody>
      </p:sp>
      <p:sp>
        <p:nvSpPr>
          <p:cNvPr id="6" name="ZoneTexte 5">
            <a:extLst>
              <a:ext uri="{FF2B5EF4-FFF2-40B4-BE49-F238E27FC236}">
                <a16:creationId xmlns:a16="http://schemas.microsoft.com/office/drawing/2014/main" id="{500A50FF-1367-BB57-1FDC-4E1FC8286707}"/>
              </a:ext>
            </a:extLst>
          </p:cNvPr>
          <p:cNvSpPr txBox="1"/>
          <p:nvPr/>
        </p:nvSpPr>
        <p:spPr>
          <a:xfrm>
            <a:off x="6975942" y="2743162"/>
            <a:ext cx="5498592" cy="461665"/>
          </a:xfrm>
          <a:prstGeom prst="rect">
            <a:avLst/>
          </a:prstGeom>
          <a:noFill/>
        </p:spPr>
        <p:txBody>
          <a:bodyPr wrap="square" rtlCol="0">
            <a:spAutoFit/>
          </a:bodyPr>
          <a:lstStyle/>
          <a:p>
            <a:r>
              <a:rPr lang="fr-FR" sz="2400" b="1" dirty="0"/>
              <a:t>Les Images Et Le Son Du net</a:t>
            </a:r>
          </a:p>
        </p:txBody>
      </p:sp>
      <p:sp>
        <p:nvSpPr>
          <p:cNvPr id="8" name="ZoneTexte 7">
            <a:extLst>
              <a:ext uri="{FF2B5EF4-FFF2-40B4-BE49-F238E27FC236}">
                <a16:creationId xmlns:a16="http://schemas.microsoft.com/office/drawing/2014/main" id="{DEA1EAF7-B13B-A23A-654D-4B433A571826}"/>
              </a:ext>
            </a:extLst>
          </p:cNvPr>
          <p:cNvSpPr txBox="1"/>
          <p:nvPr/>
        </p:nvSpPr>
        <p:spPr>
          <a:xfrm>
            <a:off x="8256102" y="3481247"/>
            <a:ext cx="4218432" cy="461665"/>
          </a:xfrm>
          <a:prstGeom prst="rect">
            <a:avLst/>
          </a:prstGeom>
          <a:noFill/>
        </p:spPr>
        <p:txBody>
          <a:bodyPr wrap="square" rtlCol="0">
            <a:spAutoFit/>
          </a:bodyPr>
          <a:lstStyle/>
          <a:p>
            <a:r>
              <a:rPr lang="fr-FR" sz="2400" b="1" dirty="0"/>
              <a:t>Lorient </a:t>
            </a:r>
          </a:p>
        </p:txBody>
      </p:sp>
    </p:spTree>
    <p:extLst>
      <p:ext uri="{BB962C8B-B14F-4D97-AF65-F5344CB8AC3E}">
        <p14:creationId xmlns:p14="http://schemas.microsoft.com/office/powerpoint/2010/main" val="101010370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335</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2024-01-15T12:35:22Z</dcterms:created>
  <dcterms:modified xsi:type="dcterms:W3CDTF">2024-01-15T14:11:29Z</dcterms:modified>
</cp:coreProperties>
</file>