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Zima r.1929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07300" y="5880921"/>
            <a:ext cx="928804" cy="504055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ima r.1929">
            <a:hlinkClick r:id="" action="ppaction://media"/>
            <a:extLst>
              <a:ext uri="{FF2B5EF4-FFF2-40B4-BE49-F238E27FC236}">
                <a16:creationId xmlns:a16="http://schemas.microsoft.com/office/drawing/2014/main" id="{7B59B3BE-301D-996D-728A-E7AC2DFBA18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87821" y="692696"/>
            <a:ext cx="8368357" cy="470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0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276</TotalTime>
  <Words>17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2024-01-09T08:19:58Z</dcterms:modified>
</cp:coreProperties>
</file>