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Talent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692551" y="5970679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Talent 2">
            <a:hlinkClick r:id="" action="ppaction://media"/>
            <a:extLst>
              <a:ext uri="{FF2B5EF4-FFF2-40B4-BE49-F238E27FC236}">
                <a16:creationId xmlns:a16="http://schemas.microsoft.com/office/drawing/2014/main" id="{7F242466-F8A7-DED3-88D7-23B34605E03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45880" y="764704"/>
            <a:ext cx="7852240" cy="436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4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2020-02-21T13:54:42Z</dcterms:created>
  <dcterms:modified xsi:type="dcterms:W3CDTF">2024-01-16T08:42:04Z</dcterms:modified>
</cp:coreProperties>
</file>