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Talent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1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76529" y="5811693"/>
            <a:ext cx="646331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Talent 1">
            <a:hlinkClick r:id="" action="ppaction://media"/>
            <a:extLst>
              <a:ext uri="{FF2B5EF4-FFF2-40B4-BE49-F238E27FC236}">
                <a16:creationId xmlns:a16="http://schemas.microsoft.com/office/drawing/2014/main" id="{C51EA967-7C79-340E-6508-2B9A673B6FE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347864" y="620688"/>
            <a:ext cx="3424514" cy="4905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976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278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94</cp:revision>
  <dcterms:created xsi:type="dcterms:W3CDTF">2020-02-21T13:54:42Z</dcterms:created>
  <dcterms:modified xsi:type="dcterms:W3CDTF">2024-01-16T08:35:27Z</dcterms:modified>
</cp:coreProperties>
</file>