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91317" y="6005629"/>
            <a:ext cx="832780" cy="432048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vatá pravda 5">
            <a:hlinkClick r:id="" action="ppaction://media"/>
            <a:extLst>
              <a:ext uri="{FF2B5EF4-FFF2-40B4-BE49-F238E27FC236}">
                <a16:creationId xmlns:a16="http://schemas.microsoft.com/office/drawing/2014/main" id="{724E9F67-3F90-4561-37FE-E34750FF0E8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15816" y="-595448"/>
            <a:ext cx="3600400" cy="640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7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2024-01-16T10:13:44Z</dcterms:modified>
</cp:coreProperties>
</file>