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Svatá pravda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80178" y="5808043"/>
            <a:ext cx="783047" cy="50405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Svatá pravda 4">
            <a:hlinkClick r:id="" action="ppaction://media"/>
            <a:extLst>
              <a:ext uri="{FF2B5EF4-FFF2-40B4-BE49-F238E27FC236}">
                <a16:creationId xmlns:a16="http://schemas.microsoft.com/office/drawing/2014/main" id="{6352FD60-306E-D556-88A1-0F818AB89DE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11760" y="-1683568"/>
            <a:ext cx="4536504" cy="808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97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278</TotalTime>
  <Words>17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2024-01-16T10:09:44Z</dcterms:modified>
</cp:coreProperties>
</file>