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Svatá pravda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3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440522" y="6128430"/>
            <a:ext cx="646330" cy="288029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Svatá pravda 3">
            <a:hlinkClick r:id="" action="ppaction://media"/>
            <a:extLst>
              <a:ext uri="{FF2B5EF4-FFF2-40B4-BE49-F238E27FC236}">
                <a16:creationId xmlns:a16="http://schemas.microsoft.com/office/drawing/2014/main" id="{FB6C4DF4-8E65-0E9E-241B-6A5D9D43AB17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80228" y="692696"/>
            <a:ext cx="8112808" cy="489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082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277</TotalTime>
  <Words>16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93</cp:revision>
  <dcterms:created xsi:type="dcterms:W3CDTF">2020-02-21T13:54:42Z</dcterms:created>
  <dcterms:modified xsi:type="dcterms:W3CDTF">2024-01-16T09:51:09Z</dcterms:modified>
</cp:coreProperties>
</file>