
<file path=[Content_Types].xml><?xml version="1.0" encoding="utf-8"?>
<Types xmlns="http://schemas.openxmlformats.org/package/2006/content-types">
  <Default Extension="m4v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4v"/><Relationship Id="rId1" Type="http://schemas.microsoft.com/office/2007/relationships/media" Target="../media/media1.m4v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Svatá pravda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2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403650" y="6021287"/>
            <a:ext cx="792088" cy="360039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Svatá pravda 2">
            <a:hlinkClick r:id="" action="ppaction://media"/>
            <a:extLst>
              <a:ext uri="{FF2B5EF4-FFF2-40B4-BE49-F238E27FC236}">
                <a16:creationId xmlns:a16="http://schemas.microsoft.com/office/drawing/2014/main" id="{D043623D-FF98-1C5D-B0C0-B930B9DC088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87821" y="1071630"/>
            <a:ext cx="8368357" cy="4707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136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278</TotalTime>
  <Words>17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94</cp:revision>
  <dcterms:created xsi:type="dcterms:W3CDTF">2020-02-21T13:54:42Z</dcterms:created>
  <dcterms:modified xsi:type="dcterms:W3CDTF">2024-01-16T09:46:31Z</dcterms:modified>
</cp:coreProperties>
</file>