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254243" y="5912235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vatá pravda 1">
            <a:hlinkClick r:id="" action="ppaction://media"/>
            <a:extLst>
              <a:ext uri="{FF2B5EF4-FFF2-40B4-BE49-F238E27FC236}">
                <a16:creationId xmlns:a16="http://schemas.microsoft.com/office/drawing/2014/main" id="{647C52F4-F65A-9C56-932A-E89898D9A28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87824" y="-459432"/>
            <a:ext cx="3672408" cy="627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2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278</TotalTime>
  <Words>17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95</cp:revision>
  <dcterms:created xsi:type="dcterms:W3CDTF">2020-02-21T13:54:42Z</dcterms:created>
  <dcterms:modified xsi:type="dcterms:W3CDTF">2024-01-16T09:40:37Z</dcterms:modified>
</cp:coreProperties>
</file>