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Mattoni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kyselka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B9C49047-3714-B396-14FD-4839B3ACBB19}"/>
              </a:ext>
            </a:extLst>
          </p:cNvPr>
          <p:cNvSpPr txBox="1"/>
          <p:nvPr/>
        </p:nvSpPr>
        <p:spPr>
          <a:xfrm>
            <a:off x="431540" y="1268760"/>
            <a:ext cx="8280920" cy="5055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Mattoni kyselka a </a:t>
            </a:r>
            <a:r>
              <a:rPr lang="cs-CZ" sz="2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Magnezie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cs-CZ" sz="1800" b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Mattoni kyselka a Magnezia  v podstatě neexistují.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r>
              <a:rPr lang="cs-CZ" sz="1800" b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Za socialismu byli v závodě Kyselka  4 vrty Mattoni kyselky. Byla  kvalitní a podle normy.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r>
              <a:rPr lang="cs-CZ" sz="1800" b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Díky privatizaci se stala majetkem Italské malé stáčecí firmy. Taťka Klaus novou stáčírnu prodal v devadesátkách, ve spolupráci s kolaboranty. Dnes se čerpá voda ze 14 vrtů, a tak nějak se kvalita vytratila, a je to obyčejná voda. Tato voda se ze všech vrtů jímá do šesti nádrží, každá o objemu 100 m³. Nádrže jsou vzájemně propojené. Na výstupu jsou vývody na linky </a:t>
            </a:r>
            <a:r>
              <a:rPr lang="cs-CZ" sz="1800" b="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Aquila</a:t>
            </a:r>
            <a:r>
              <a:rPr lang="cs-CZ" sz="1800" b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 Mattoni. Složení zůstalo jen na etiketě. Takže stejná voda, stejné potrubí a stejný výsledek. Hlavně, že je vysoký výstav. Zákazníci se domnívají, že pijí minerálku. Z přemíry minerálií nemusí mít obavu, je to prostá voda, jako z vodovodu. Neobsahuje však chlór, ale kysličník uhličitý. 1,5 litru Mattoni stojí cca 14 Kč. Takže když si vezmete vodu z vodovodu a upravíte ji, aby neměla chlor (odstátím, dechlorací nebo ozonem, náklady cca 10 hal na 1 litr vody), tak dostanete prakticky totéž.  Voda z vodovodu (stočné) stojí 46 Kč/1m³ tj. 1,5 litru je za 0,069 Kč tj. asi 7 haléřů. Technická úprava (pro ty co chtějí být přemrštěně zdraví) + ještě 10 haléřů, takže suma sumárum 1,5 litru za cca 20 haléřů. Takže kdo je tady trouba a neumí počítat anebo je líný? Posuďte sami.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D5937EA-447B-5C0B-F2D5-D6E0D721FC6C}"/>
              </a:ext>
            </a:extLst>
          </p:cNvPr>
          <p:cNvSpPr txBox="1"/>
          <p:nvPr/>
        </p:nvSpPr>
        <p:spPr>
          <a:xfrm>
            <a:off x="7062611" y="635956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Click</a:t>
            </a:r>
            <a:r>
              <a:rPr lang="cs-CZ" dirty="0"/>
              <a:t>    </a:t>
            </a:r>
          </a:p>
        </p:txBody>
      </p:sp>
      <p:sp>
        <p:nvSpPr>
          <p:cNvPr id="8" name="Šipka: doprava 7">
            <a:extLst>
              <a:ext uri="{FF2B5EF4-FFF2-40B4-BE49-F238E27FC236}">
                <a16:creationId xmlns:a16="http://schemas.microsoft.com/office/drawing/2014/main" id="{734FAD98-C100-7411-0573-37ED003EA106}"/>
              </a:ext>
            </a:extLst>
          </p:cNvPr>
          <p:cNvSpPr/>
          <p:nvPr/>
        </p:nvSpPr>
        <p:spPr>
          <a:xfrm>
            <a:off x="7820335" y="6324128"/>
            <a:ext cx="682436" cy="44666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658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6503262-C486-C3A0-5115-A69588DCB80C}"/>
              </a:ext>
            </a:extLst>
          </p:cNvPr>
          <p:cNvSpPr txBox="1"/>
          <p:nvPr/>
        </p:nvSpPr>
        <p:spPr>
          <a:xfrm>
            <a:off x="395536" y="548680"/>
            <a:ext cx="835292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b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Magnezia se čerpala z jiných vrtů. Původně se čerpala do zásobníků, přírodní kysličník uhličitý se jímal a zkapalňoval a posléze se dávkoval při stáčení do lahví. Tak se dělalo za socialismu. Když se vlastníky stali Italové, tak nahradili přírodní CO₂ technickým, a tím se změnila chuť (štípe na jazyku). Ale protože i tento je za peníze, tak se začala vyrábět neperlivá Magnezia. Bohužel to už není Magnezia, ale zase jen voda s vyšším (?) obsahem hořčíku a vápníku. Otázkou je, kdo ví jestli? Takže opět, stejná voda jako z vodovodu, bez chlóru. 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1977977-4434-84E2-459D-FBE11C018835}"/>
              </a:ext>
            </a:extLst>
          </p:cNvPr>
          <p:cNvSpPr txBox="1"/>
          <p:nvPr/>
        </p:nvSpPr>
        <p:spPr>
          <a:xfrm>
            <a:off x="394761" y="2924944"/>
            <a:ext cx="82089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sz="1800" b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Stejná cenová kategorie, 70 x dražší za značku. To je ta doba, je to značkové, i když je to nekvalitní nebo přímo šmejd.</a:t>
            </a:r>
            <a:endParaRPr lang="cs-CZ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cs-CZ" sz="1800" b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To píši na základě svého omylu při nákupu </a:t>
            </a:r>
            <a:r>
              <a:rPr lang="cs-CZ" sz="1800" b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Magnezie</a:t>
            </a:r>
            <a:r>
              <a:rPr lang="cs-CZ" sz="1800" b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. Když jsem ji ochutnal, zjistil jsem, že je označená jako neperlivá. Vůbec mě nenapadlo, že něco takového je možné!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664818"/>
      </p:ext>
    </p:extLst>
  </p:cSld>
  <p:clrMapOvr>
    <a:masterClrMapping/>
  </p:clrMapOvr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297</TotalTime>
  <Words>444</Words>
  <Application>Microsoft Office PowerPoint</Application>
  <PresentationFormat>Předvádění na obrazovce (4:3)</PresentationFormat>
  <Paragraphs>10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2024-01-16T12:18:42Z</dcterms:modified>
</cp:coreProperties>
</file>