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3">
            <a:hlinkClick r:id="" action="ppaction://media"/>
            <a:extLst>
              <a:ext uri="{FF2B5EF4-FFF2-40B4-BE49-F238E27FC236}">
                <a16:creationId xmlns:a16="http://schemas.microsoft.com/office/drawing/2014/main" id="{3A4FC77D-9574-72D3-853F-A1F9BAE4A6C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87824" y="528218"/>
            <a:ext cx="3744416" cy="505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5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2024-01-16T09:29:52Z</dcterms:modified>
</cp:coreProperties>
</file>