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Humor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2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Humor 2">
            <a:hlinkClick r:id="" action="ppaction://media"/>
            <a:extLst>
              <a:ext uri="{FF2B5EF4-FFF2-40B4-BE49-F238E27FC236}">
                <a16:creationId xmlns:a16="http://schemas.microsoft.com/office/drawing/2014/main" id="{ED2FC6BA-DBBC-EC02-1271-540F1D2D4C8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555776" y="252741"/>
            <a:ext cx="4392488" cy="5490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0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277</TotalTime>
  <Words>16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94</cp:revision>
  <dcterms:created xsi:type="dcterms:W3CDTF">2020-02-21T13:54:42Z</dcterms:created>
  <dcterms:modified xsi:type="dcterms:W3CDTF">2024-01-16T09:25:45Z</dcterms:modified>
</cp:coreProperties>
</file>