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03651" y="6021287"/>
            <a:ext cx="792088" cy="360039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1">
            <a:hlinkClick r:id="" action="ppaction://media"/>
            <a:extLst>
              <a:ext uri="{FF2B5EF4-FFF2-40B4-BE49-F238E27FC236}">
                <a16:creationId xmlns:a16="http://schemas.microsoft.com/office/drawing/2014/main" id="{C8775AC8-230E-D678-7797-8B99013F314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71800" y="452905"/>
            <a:ext cx="3312368" cy="516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2024-01-16T09:04:20Z</dcterms:modified>
</cp:coreProperties>
</file>