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Electro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Vehicles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Electro Vehicles">
            <a:hlinkClick r:id="" action="ppaction://media"/>
            <a:extLst>
              <a:ext uri="{FF2B5EF4-FFF2-40B4-BE49-F238E27FC236}">
                <a16:creationId xmlns:a16="http://schemas.microsoft.com/office/drawing/2014/main" id="{F8D7264A-573B-8B34-1D3B-2E505ECE47B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380509"/>
            <a:ext cx="7805765" cy="448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9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2024-01-08T12:13:20Z</dcterms:modified>
</cp:coreProperties>
</file>