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8485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Developing a Tech Solution for African Sports Talent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51770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 a continent rich with athletic potential, the need to uplift African sports talent presents an exciting opportunity for tech innovation. Our aim is to develop a comprehensive solution that not only identifies and nurtures talent but also contributes to economic growth and the future of African sports.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618922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By AYITCHEHOU Shalom, KLOUE Fabrice and DJIDONOU Justin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1963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Current Challenges in Developing African Sports Talent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652718"/>
            <a:ext cx="3163014" cy="2757249"/>
          </a:xfrm>
          <a:prstGeom prst="roundRect">
            <a:avLst>
              <a:gd name="adj" fmla="val 14506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8301" y="3902631"/>
            <a:ext cx="2354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Limited Resources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98301" y="4383048"/>
            <a:ext cx="266319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Many talented athletes lack access to proper equipment, training facilities, and coaching expertise.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733574" y="3652718"/>
            <a:ext cx="3163014" cy="2757249"/>
          </a:xfrm>
          <a:prstGeom prst="roundRect">
            <a:avLst>
              <a:gd name="adj" fmla="val 14506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83486" y="3902631"/>
            <a:ext cx="2529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Talent Identification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983486" y="4383048"/>
            <a:ext cx="266319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Identifying and nurturing promising athletes can be a challenging and time-consuming process.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118759" y="3652718"/>
            <a:ext cx="3163014" cy="2757249"/>
          </a:xfrm>
          <a:prstGeom prst="roundRect">
            <a:avLst>
              <a:gd name="adj" fmla="val 14506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68671" y="3902631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Infrastructure Gaps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368671" y="4383048"/>
            <a:ext cx="266319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There are gaps in basic sports infrastructure, hindering the development of athletes to their full potential.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89465" y="607576"/>
            <a:ext cx="9851469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The Potential of Technology in Uplifting African Sports Talent</a:t>
            </a:r>
            <a:endParaRPr lang="en-US" sz="4338" dirty="0"/>
          </a:p>
        </p:txBody>
      </p:sp>
      <p:sp>
        <p:nvSpPr>
          <p:cNvPr id="7" name="Shape 3"/>
          <p:cNvSpPr/>
          <p:nvPr/>
        </p:nvSpPr>
        <p:spPr>
          <a:xfrm>
            <a:off x="2706291" y="2315170"/>
            <a:ext cx="27503" cy="5306854"/>
          </a:xfrm>
          <a:prstGeom prst="rect">
            <a:avLst/>
          </a:prstGeom>
          <a:solidFill>
            <a:srgbClr val="262654"/>
          </a:solidFill>
          <a:ln/>
        </p:spPr>
      </p:sp>
      <p:sp>
        <p:nvSpPr>
          <p:cNvPr id="8" name="Shape 4"/>
          <p:cNvSpPr/>
          <p:nvPr/>
        </p:nvSpPr>
        <p:spPr>
          <a:xfrm>
            <a:off x="2967871" y="2721352"/>
            <a:ext cx="771168" cy="27503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9" name="Shape 5"/>
          <p:cNvSpPr/>
          <p:nvPr/>
        </p:nvSpPr>
        <p:spPr>
          <a:xfrm>
            <a:off x="2472095" y="2487335"/>
            <a:ext cx="495776" cy="495776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7503">
            <a:solidFill>
              <a:srgbClr val="F2B42D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620923" y="2528649"/>
            <a:ext cx="19812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03" dirty="0"/>
          </a:p>
        </p:txBody>
      </p:sp>
      <p:sp>
        <p:nvSpPr>
          <p:cNvPr id="11" name="Text 7"/>
          <p:cNvSpPr/>
          <p:nvPr/>
        </p:nvSpPr>
        <p:spPr>
          <a:xfrm>
            <a:off x="3931920" y="2535436"/>
            <a:ext cx="262128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Data-Driven Training</a:t>
            </a:r>
            <a:endParaRPr lang="en-US" sz="2169" dirty="0"/>
          </a:p>
        </p:txBody>
      </p:sp>
      <p:sp>
        <p:nvSpPr>
          <p:cNvPr id="12" name="Text 8"/>
          <p:cNvSpPr/>
          <p:nvPr/>
        </p:nvSpPr>
        <p:spPr>
          <a:xfrm>
            <a:off x="3931920" y="3011924"/>
            <a:ext cx="8309015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76"/>
              </a:lnSpc>
              <a:buNone/>
            </a:pPr>
            <a:r>
              <a:rPr lang="en-US" sz="1735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Technology can provide valuable insights into an athlete's performance and help tailor training regimens for better results.</a:t>
            </a:r>
            <a:endParaRPr lang="en-US" sz="1735" dirty="0"/>
          </a:p>
        </p:txBody>
      </p:sp>
      <p:sp>
        <p:nvSpPr>
          <p:cNvPr id="13" name="Shape 9"/>
          <p:cNvSpPr/>
          <p:nvPr/>
        </p:nvSpPr>
        <p:spPr>
          <a:xfrm>
            <a:off x="2967871" y="4563725"/>
            <a:ext cx="771168" cy="27503"/>
          </a:xfrm>
          <a:prstGeom prst="rect">
            <a:avLst/>
          </a:prstGeom>
          <a:solidFill>
            <a:srgbClr val="D7425E"/>
          </a:solidFill>
          <a:ln/>
        </p:spPr>
      </p:sp>
      <p:sp>
        <p:nvSpPr>
          <p:cNvPr id="14" name="Shape 10"/>
          <p:cNvSpPr/>
          <p:nvPr/>
        </p:nvSpPr>
        <p:spPr>
          <a:xfrm>
            <a:off x="2472095" y="4329708"/>
            <a:ext cx="495776" cy="495776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7503">
            <a:solidFill>
              <a:srgbClr val="D7425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620923" y="4371023"/>
            <a:ext cx="19812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03" dirty="0"/>
          </a:p>
        </p:txBody>
      </p:sp>
      <p:sp>
        <p:nvSpPr>
          <p:cNvPr id="16" name="Text 12"/>
          <p:cNvSpPr/>
          <p:nvPr/>
        </p:nvSpPr>
        <p:spPr>
          <a:xfrm>
            <a:off x="3931920" y="4377809"/>
            <a:ext cx="373380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Talent Identification Solutions</a:t>
            </a:r>
            <a:endParaRPr lang="en-US" sz="2169" dirty="0"/>
          </a:p>
        </p:txBody>
      </p:sp>
      <p:sp>
        <p:nvSpPr>
          <p:cNvPr id="17" name="Text 13"/>
          <p:cNvSpPr/>
          <p:nvPr/>
        </p:nvSpPr>
        <p:spPr>
          <a:xfrm>
            <a:off x="3931920" y="4854297"/>
            <a:ext cx="8309015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76"/>
              </a:lnSpc>
              <a:buNone/>
            </a:pPr>
            <a:r>
              <a:rPr lang="en-US" sz="1735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With the use of AI and data analytics, technology can revolutionize talent identification and recruitment processes.</a:t>
            </a:r>
            <a:endParaRPr lang="en-US" sz="1735" dirty="0"/>
          </a:p>
        </p:txBody>
      </p:sp>
      <p:sp>
        <p:nvSpPr>
          <p:cNvPr id="18" name="Shape 14"/>
          <p:cNvSpPr/>
          <p:nvPr/>
        </p:nvSpPr>
        <p:spPr>
          <a:xfrm>
            <a:off x="2967871" y="6406098"/>
            <a:ext cx="771168" cy="27503"/>
          </a:xfrm>
          <a:prstGeom prst="rect">
            <a:avLst/>
          </a:prstGeom>
          <a:solidFill>
            <a:srgbClr val="DD785E"/>
          </a:solidFill>
          <a:ln/>
        </p:spPr>
      </p:sp>
      <p:sp>
        <p:nvSpPr>
          <p:cNvPr id="19" name="Shape 15"/>
          <p:cNvSpPr/>
          <p:nvPr/>
        </p:nvSpPr>
        <p:spPr>
          <a:xfrm>
            <a:off x="2472095" y="6172081"/>
            <a:ext cx="495776" cy="495776"/>
          </a:xfrm>
          <a:prstGeom prst="roundRect">
            <a:avLst>
              <a:gd name="adj" fmla="val 80006"/>
            </a:avLst>
          </a:prstGeom>
          <a:solidFill>
            <a:srgbClr val="00002E"/>
          </a:solidFill>
          <a:ln w="27503">
            <a:solidFill>
              <a:srgbClr val="DD785E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620923" y="6213396"/>
            <a:ext cx="19812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03" dirty="0"/>
          </a:p>
        </p:txBody>
      </p:sp>
      <p:sp>
        <p:nvSpPr>
          <p:cNvPr id="21" name="Text 17"/>
          <p:cNvSpPr/>
          <p:nvPr/>
        </p:nvSpPr>
        <p:spPr>
          <a:xfrm>
            <a:off x="3931920" y="6220182"/>
            <a:ext cx="472440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Advanced Infrastructure &amp; Equipment</a:t>
            </a:r>
            <a:endParaRPr lang="en-US" sz="2169" dirty="0"/>
          </a:p>
        </p:txBody>
      </p:sp>
      <p:sp>
        <p:nvSpPr>
          <p:cNvPr id="22" name="Text 18"/>
          <p:cNvSpPr/>
          <p:nvPr/>
        </p:nvSpPr>
        <p:spPr>
          <a:xfrm>
            <a:off x="3931920" y="6696670"/>
            <a:ext cx="8309015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76"/>
              </a:lnSpc>
              <a:buNone/>
            </a:pPr>
            <a:r>
              <a:rPr lang="en-US" sz="1735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Innovative tech solutions can bridge the infrastructure gaps by integrating modern equipment and facilities.</a:t>
            </a:r>
            <a:endParaRPr lang="en-US" sz="17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7368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Our Tech Solution: Overview and Key Features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81785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Comprehensive Platform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73440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Our solution provides a holistic ecosystem for talent identification, training, and mentorship.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817858"/>
            <a:ext cx="2781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Performance Tracking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387215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State-of-the-art tools for tracking and analyzing an athlete's performance and progress.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81785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Mobile App Integration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73440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The platform includes a user-friendly mobile app for seamless access and engagement.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339292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Benefits of Our Tech Solution for African Sports Talent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2348389" y="528851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499241" y="533019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3070503" y="5364837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Enhanced Training Efficiency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3070503" y="6192441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Optimized training regimens tailored to individual talents and needs.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733574" y="528851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84426" y="533019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455688" y="5364837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Improved Talent Identification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6455688" y="6192441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Efficient and accurate identification of promising athletes across diverse regions.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9118759" y="528851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69611" y="533019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9840873" y="5364837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Access to Mentorship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9840873" y="6192441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Facilitating connections between athletes and experienced mentors for guidance and support.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9620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Economic Impact: How Our Solution Can Boost the Economy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818209"/>
            <a:ext cx="4542115" cy="2401848"/>
          </a:xfrm>
          <a:prstGeom prst="roundRect">
            <a:avLst>
              <a:gd name="adj" fmla="val 16652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83112" y="3068122"/>
            <a:ext cx="3741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Local Business Opportunities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83112" y="3548539"/>
            <a:ext cx="404229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The development of sports talent can create avenues for local businesses to thrive through sponsorships and partnerships.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2818209"/>
            <a:ext cx="4542115" cy="2401848"/>
          </a:xfrm>
          <a:prstGeom prst="roundRect">
            <a:avLst>
              <a:gd name="adj" fmla="val 16652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47398" y="3068122"/>
            <a:ext cx="404229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Tourism and Infrastructure Growth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47398" y="3895725"/>
            <a:ext cx="404229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Successful sports events and facilities can attract tourism and drive infrastructure development.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5442228"/>
            <a:ext cx="9306401" cy="1691045"/>
          </a:xfrm>
          <a:prstGeom prst="roundRect">
            <a:avLst>
              <a:gd name="adj" fmla="val 23652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83112" y="5692140"/>
            <a:ext cx="4937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National and International Recognition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83112" y="6172557"/>
            <a:ext cx="88065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 thriving sports industry can bring international recognition to the country and its athletes, fostering pride and economic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35159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Implementation Plan: Steps to Develop and Launch the Tech Solution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9" y="3184684"/>
            <a:ext cx="3311128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70559" y="4406622"/>
            <a:ext cx="2621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Research &amp; Analysis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570559" y="4887039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Conduct in-depth research on existing systems and the specific requirements of African sports talent.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517" y="3184684"/>
            <a:ext cx="331112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81687" y="4406622"/>
            <a:ext cx="286678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Development &amp; Testing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81687" y="5234226"/>
            <a:ext cx="28667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Build and test advanced technology solutions that cater to the identified needs and challenges.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645" y="3184684"/>
            <a:ext cx="3311247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4066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Strategic Launch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4887039"/>
            <a:ext cx="28669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Strategize a robust launch plan to ensure effective implementation and integration with stakeholders.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0644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23429" y="2518529"/>
            <a:ext cx="7383542" cy="10322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064"/>
              </a:lnSpc>
              <a:buNone/>
            </a:pPr>
            <a:r>
              <a:rPr lang="en-US" sz="3251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Conclusion: The Future of African Sports Talent and Our Role in It</a:t>
            </a:r>
            <a:endParaRPr lang="en-US" sz="3251" dirty="0"/>
          </a:p>
        </p:txBody>
      </p:sp>
      <p:sp>
        <p:nvSpPr>
          <p:cNvPr id="6" name="Shape 2"/>
          <p:cNvSpPr/>
          <p:nvPr/>
        </p:nvSpPr>
        <p:spPr>
          <a:xfrm>
            <a:off x="3860840" y="3798451"/>
            <a:ext cx="20598" cy="3977521"/>
          </a:xfrm>
          <a:prstGeom prst="rect">
            <a:avLst/>
          </a:prstGeom>
          <a:solidFill>
            <a:srgbClr val="262654"/>
          </a:solidFill>
          <a:ln/>
        </p:spPr>
      </p:sp>
      <p:sp>
        <p:nvSpPr>
          <p:cNvPr id="7" name="Shape 3"/>
          <p:cNvSpPr/>
          <p:nvPr/>
        </p:nvSpPr>
        <p:spPr>
          <a:xfrm>
            <a:off x="4056876" y="4102834"/>
            <a:ext cx="578048" cy="20598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8" name="Shape 4"/>
          <p:cNvSpPr/>
          <p:nvPr/>
        </p:nvSpPr>
        <p:spPr>
          <a:xfrm>
            <a:off x="3685282" y="3927396"/>
            <a:ext cx="371594" cy="371594"/>
          </a:xfrm>
          <a:prstGeom prst="roundRect">
            <a:avLst>
              <a:gd name="adj" fmla="val 80003"/>
            </a:avLst>
          </a:prstGeom>
          <a:solidFill>
            <a:srgbClr val="00002E"/>
          </a:solidFill>
          <a:ln w="20598">
            <a:solidFill>
              <a:srgbClr val="F2B42D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794820" y="3958352"/>
            <a:ext cx="152400" cy="309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38"/>
              </a:lnSpc>
              <a:buNone/>
            </a:pPr>
            <a:r>
              <a:rPr lang="en-US" sz="1951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1951" dirty="0"/>
          </a:p>
        </p:txBody>
      </p:sp>
      <p:sp>
        <p:nvSpPr>
          <p:cNvPr id="10" name="Text 6"/>
          <p:cNvSpPr/>
          <p:nvPr/>
        </p:nvSpPr>
        <p:spPr>
          <a:xfrm>
            <a:off x="4779407" y="3963591"/>
            <a:ext cx="2354580" cy="258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32"/>
              </a:lnSpc>
              <a:buNone/>
            </a:pPr>
            <a:r>
              <a:rPr lang="en-US" sz="1626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Empowerment &amp; Growth</a:t>
            </a:r>
            <a:endParaRPr lang="en-US" sz="1626" dirty="0"/>
          </a:p>
        </p:txBody>
      </p:sp>
      <p:sp>
        <p:nvSpPr>
          <p:cNvPr id="11" name="Text 7"/>
          <p:cNvSpPr/>
          <p:nvPr/>
        </p:nvSpPr>
        <p:spPr>
          <a:xfrm>
            <a:off x="4779407" y="4320659"/>
            <a:ext cx="6227564" cy="528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081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By uplifting sports talent, we envision a future where African athletes achieve global recognition and success.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4056876" y="5483721"/>
            <a:ext cx="578048" cy="20598"/>
          </a:xfrm>
          <a:prstGeom prst="rect">
            <a:avLst/>
          </a:prstGeom>
          <a:solidFill>
            <a:srgbClr val="D7425E"/>
          </a:solidFill>
          <a:ln/>
        </p:spPr>
      </p:sp>
      <p:sp>
        <p:nvSpPr>
          <p:cNvPr id="13" name="Shape 9"/>
          <p:cNvSpPr/>
          <p:nvPr/>
        </p:nvSpPr>
        <p:spPr>
          <a:xfrm>
            <a:off x="3685282" y="5308283"/>
            <a:ext cx="371594" cy="371594"/>
          </a:xfrm>
          <a:prstGeom prst="roundRect">
            <a:avLst>
              <a:gd name="adj" fmla="val 80003"/>
            </a:avLst>
          </a:prstGeom>
          <a:solidFill>
            <a:srgbClr val="00002E"/>
          </a:solidFill>
          <a:ln w="20598">
            <a:solidFill>
              <a:srgbClr val="D7425E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3794820" y="5339239"/>
            <a:ext cx="152400" cy="309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38"/>
              </a:lnSpc>
              <a:buNone/>
            </a:pPr>
            <a:r>
              <a:rPr lang="en-US" sz="1951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1951" dirty="0"/>
          </a:p>
        </p:txBody>
      </p:sp>
      <p:sp>
        <p:nvSpPr>
          <p:cNvPr id="15" name="Text 11"/>
          <p:cNvSpPr/>
          <p:nvPr/>
        </p:nvSpPr>
        <p:spPr>
          <a:xfrm>
            <a:off x="4779407" y="5344478"/>
            <a:ext cx="2392680" cy="258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32"/>
              </a:lnSpc>
              <a:buNone/>
            </a:pPr>
            <a:r>
              <a:rPr lang="en-US" sz="1626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Community Collaboration</a:t>
            </a:r>
            <a:endParaRPr lang="en-US" sz="1626" dirty="0"/>
          </a:p>
        </p:txBody>
      </p:sp>
      <p:sp>
        <p:nvSpPr>
          <p:cNvPr id="16" name="Text 12"/>
          <p:cNvSpPr/>
          <p:nvPr/>
        </p:nvSpPr>
        <p:spPr>
          <a:xfrm>
            <a:off x="4779407" y="5701546"/>
            <a:ext cx="6227564" cy="528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081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We aim to foster collaboration among athletes, coaches, communities, and businesses for collective growth and support.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4056876" y="6864608"/>
            <a:ext cx="578048" cy="20598"/>
          </a:xfrm>
          <a:prstGeom prst="rect">
            <a:avLst/>
          </a:prstGeom>
          <a:solidFill>
            <a:srgbClr val="DD785E"/>
          </a:solidFill>
          <a:ln/>
        </p:spPr>
      </p:sp>
      <p:sp>
        <p:nvSpPr>
          <p:cNvPr id="18" name="Shape 14"/>
          <p:cNvSpPr/>
          <p:nvPr/>
        </p:nvSpPr>
        <p:spPr>
          <a:xfrm>
            <a:off x="3685282" y="6689169"/>
            <a:ext cx="371594" cy="371594"/>
          </a:xfrm>
          <a:prstGeom prst="roundRect">
            <a:avLst>
              <a:gd name="adj" fmla="val 80003"/>
            </a:avLst>
          </a:prstGeom>
          <a:solidFill>
            <a:srgbClr val="00002E"/>
          </a:solidFill>
          <a:ln w="20598">
            <a:solidFill>
              <a:srgbClr val="DD785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794820" y="6720126"/>
            <a:ext cx="152400" cy="3096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38"/>
              </a:lnSpc>
              <a:buNone/>
            </a:pPr>
            <a:r>
              <a:rPr lang="en-US" sz="1951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1951" dirty="0"/>
          </a:p>
        </p:txBody>
      </p:sp>
      <p:sp>
        <p:nvSpPr>
          <p:cNvPr id="20" name="Text 16"/>
          <p:cNvSpPr/>
          <p:nvPr/>
        </p:nvSpPr>
        <p:spPr>
          <a:xfrm>
            <a:off x="4779407" y="6725364"/>
            <a:ext cx="2019300" cy="2580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32"/>
              </a:lnSpc>
              <a:buNone/>
            </a:pPr>
            <a:r>
              <a:rPr lang="en-US" sz="1626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Continued Innovation</a:t>
            </a:r>
            <a:endParaRPr lang="en-US" sz="1626" dirty="0"/>
          </a:p>
        </p:txBody>
      </p:sp>
      <p:sp>
        <p:nvSpPr>
          <p:cNvPr id="21" name="Text 17"/>
          <p:cNvSpPr/>
          <p:nvPr/>
        </p:nvSpPr>
        <p:spPr>
          <a:xfrm>
            <a:off x="4779407" y="7082433"/>
            <a:ext cx="6227564" cy="528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081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Our commitment to continuous innovation ensures that the tech ecosystem evolves with the changing needs of African sports talent.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2024-01-16T11:08:15Z</dcterms:created>
  <dcterms:modified xsi:type="dcterms:W3CDTF">2024-01-16T11:08:15Z</dcterms:modified>
</cp:coreProperties>
</file>