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836712"/>
            <a:ext cx="9144000" cy="58785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Debil  2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Zbývá jen doufat, že tento mladý občan není a nebude převažujícím vzorkem naší budoucí generace ...</a:t>
            </a:r>
          </a:p>
        </p:txBody>
      </p:sp>
    </p:spTree>
  </p:cSld>
  <p:clrMapOvr>
    <a:masterClrMapping/>
  </p:clrMapOvr>
  <p:transition advClick="0" advTm="6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Debil 2">
            <a:hlinkClick r:id="" action="ppaction://media"/>
            <a:extLst>
              <a:ext uri="{FF2B5EF4-FFF2-40B4-BE49-F238E27FC236}">
                <a16:creationId xmlns:a16="http://schemas.microsoft.com/office/drawing/2014/main" id="{29BFC2BD-77DF-C391-EBFD-1F11E134026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72097" y="418446"/>
            <a:ext cx="3399805" cy="540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8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283</TotalTime>
  <Words>33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96</cp:revision>
  <dcterms:created xsi:type="dcterms:W3CDTF">2020-02-21T13:54:42Z</dcterms:created>
  <dcterms:modified xsi:type="dcterms:W3CDTF">2024-01-16T08:57:31Z</dcterms:modified>
</cp:coreProperties>
</file>