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Debil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16181" y="5980762"/>
            <a:ext cx="783047" cy="43204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Debil 1">
            <a:hlinkClick r:id="" action="ppaction://media"/>
            <a:extLst>
              <a:ext uri="{FF2B5EF4-FFF2-40B4-BE49-F238E27FC236}">
                <a16:creationId xmlns:a16="http://schemas.microsoft.com/office/drawing/2014/main" id="{5B0218CB-DFF2-4031-8F46-7B4AC7C425D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580439"/>
            <a:ext cx="5472608" cy="520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5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2024-01-16T08:30:04Z</dcterms:modified>
</cp:coreProperties>
</file>