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77281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Kočky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Cats   Kočky">
            <a:hlinkClick r:id="" action="ppaction://media"/>
            <a:extLst>
              <a:ext uri="{FF2B5EF4-FFF2-40B4-BE49-F238E27FC236}">
                <a16:creationId xmlns:a16="http://schemas.microsoft.com/office/drawing/2014/main" id="{CE9D25D0-DEA1-B67D-2467-60DD929552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99792" y="836712"/>
            <a:ext cx="4140460" cy="482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4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2024-01-16T08:23:37Z</dcterms:modified>
</cp:coreProperties>
</file>