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564904"/>
            <a:ext cx="9102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Hromy a blesky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Hromy a blesky">
            <a:hlinkClick r:id="" action="ppaction://media"/>
            <a:extLst>
              <a:ext uri="{FF2B5EF4-FFF2-40B4-BE49-F238E27FC236}">
                <a16:creationId xmlns:a16="http://schemas.microsoft.com/office/drawing/2014/main" id="{90CAE5E5-95B8-023D-D176-FEE471A94F0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71600" y="543121"/>
            <a:ext cx="7367588" cy="414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861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16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2024-01-08T12:19:33Z</dcterms:modified>
</cp:coreProperties>
</file>