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5" r:id="rId2"/>
    <p:sldId id="31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jpg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58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1" y="473014"/>
            <a:ext cx="9144000" cy="5561207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-2" y="1749975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.…......…..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Volksmusik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58 …..………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6450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80932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pěticípá 73">
            <a:extLst>
              <a:ext uri="{FF2B5EF4-FFF2-40B4-BE49-F238E27FC236}">
                <a16:creationId xmlns:a16="http://schemas.microsoft.com/office/drawing/2014/main" id="{D4A76F44-C656-4651-866C-E5F524233A37}"/>
              </a:ext>
            </a:extLst>
          </p:cNvPr>
          <p:cNvSpPr/>
          <p:nvPr/>
        </p:nvSpPr>
        <p:spPr>
          <a:xfrm>
            <a:off x="167694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pěticípá 74">
            <a:extLst>
              <a:ext uri="{FF2B5EF4-FFF2-40B4-BE49-F238E27FC236}">
                <a16:creationId xmlns:a16="http://schemas.microsoft.com/office/drawing/2014/main" id="{453D00A0-14FC-4F69-8D48-283FBE529FD8}"/>
              </a:ext>
            </a:extLst>
          </p:cNvPr>
          <p:cNvSpPr/>
          <p:nvPr/>
        </p:nvSpPr>
        <p:spPr>
          <a:xfrm>
            <a:off x="337879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Hvězda: pěticípá 75">
            <a:extLst>
              <a:ext uri="{FF2B5EF4-FFF2-40B4-BE49-F238E27FC236}">
                <a16:creationId xmlns:a16="http://schemas.microsoft.com/office/drawing/2014/main" id="{B0BB610D-F708-44EC-946D-1BBF8578F991}"/>
              </a:ext>
            </a:extLst>
          </p:cNvPr>
          <p:cNvSpPr/>
          <p:nvPr/>
        </p:nvSpPr>
        <p:spPr>
          <a:xfrm>
            <a:off x="2547970" y="1279585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Hvězda: pěticípá 76">
            <a:extLst>
              <a:ext uri="{FF2B5EF4-FFF2-40B4-BE49-F238E27FC236}">
                <a16:creationId xmlns:a16="http://schemas.microsoft.com/office/drawing/2014/main" id="{B121E0CC-75B7-403E-BEF7-81D5AE051001}"/>
              </a:ext>
            </a:extLst>
          </p:cNvPr>
          <p:cNvSpPr/>
          <p:nvPr/>
        </p:nvSpPr>
        <p:spPr>
          <a:xfrm>
            <a:off x="5979082" y="1280007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Hvězda: pěticípá 77">
            <a:extLst>
              <a:ext uri="{FF2B5EF4-FFF2-40B4-BE49-F238E27FC236}">
                <a16:creationId xmlns:a16="http://schemas.microsoft.com/office/drawing/2014/main" id="{31B9B500-F41F-4C10-98D9-66A3B44A877B}"/>
              </a:ext>
            </a:extLst>
          </p:cNvPr>
          <p:cNvSpPr/>
          <p:nvPr/>
        </p:nvSpPr>
        <p:spPr>
          <a:xfrm>
            <a:off x="5139569" y="1267430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Hvězda: pěticípá 78">
            <a:extLst>
              <a:ext uri="{FF2B5EF4-FFF2-40B4-BE49-F238E27FC236}">
                <a16:creationId xmlns:a16="http://schemas.microsoft.com/office/drawing/2014/main" id="{A20A54BE-CD87-4488-A7B7-832B29743E60}"/>
              </a:ext>
            </a:extLst>
          </p:cNvPr>
          <p:cNvSpPr/>
          <p:nvPr/>
        </p:nvSpPr>
        <p:spPr>
          <a:xfrm>
            <a:off x="6830007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006A69D5-0AFC-4683-89DC-792953EF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488" y="2561164"/>
            <a:ext cx="10424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Harmonika Stücke</a:t>
            </a:r>
          </a:p>
        </p:txBody>
      </p:sp>
      <p:pic>
        <p:nvPicPr>
          <p:cNvPr id="81" name="Picture 55">
            <a:hlinkClick r:id="" action="ppaction://noaction">
              <a:snd r:embed="rId7" name="1.Harmonika Stücke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5573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9" name="2.Gerstreit Polka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419" y="326401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55">
            <a:hlinkClick r:id="" action="ppaction://noaction">
              <a:snd r:embed="rId10" name="4.Am liabst'n spiel.wav"/>
            </a:hlinkClick>
            <a:extLst>
              <a:ext uri="{FF2B5EF4-FFF2-40B4-BE49-F238E27FC236}">
                <a16:creationId xmlns:a16="http://schemas.microsoft.com/office/drawing/2014/main" id="{839740EF-5E63-4CB1-B827-9F262F81F6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239" y="466614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55">
            <a:hlinkClick r:id="" action="ppaction://noaction">
              <a:snd r:embed="rId11" name="3.Tiroler lieder.wav"/>
            </a:hlinkClick>
            <a:extLst>
              <a:ext uri="{FF2B5EF4-FFF2-40B4-BE49-F238E27FC236}">
                <a16:creationId xmlns:a16="http://schemas.microsoft.com/office/drawing/2014/main" id="{8D3B30EB-3FF9-4229-86CE-7189C92F28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419" y="39747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103" y="326048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Gerstreit Polka</a:t>
            </a: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374C7E48-51AA-4B0B-A392-0420460E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1625" y="3981109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Tiroler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 lieder</a:t>
            </a: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107" y="4718320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Am liabst'n spiel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91" name="Picture 55">
            <a:hlinkClick r:id="" action="ppaction://noaction">
              <a:snd r:embed="rId12" name="5.Der Lederhosen.wav"/>
            </a:hlinkClick>
            <a:extLst>
              <a:ext uri="{FF2B5EF4-FFF2-40B4-BE49-F238E27FC236}">
                <a16:creationId xmlns:a16="http://schemas.microsoft.com/office/drawing/2014/main" id="{911848DB-419B-41D3-9231-11CD303787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191" y="256478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55">
            <a:hlinkClick r:id="" action="ppaction://noaction">
              <a:snd r:embed="rId13" name="6.Liebe bricht alle Ketten.wav"/>
            </a:hlinkClick>
            <a:extLst>
              <a:ext uri="{FF2B5EF4-FFF2-40B4-BE49-F238E27FC236}">
                <a16:creationId xmlns:a16="http://schemas.microsoft.com/office/drawing/2014/main" id="{456827BE-189C-44E5-8B39-04A361F66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019" y="32641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55">
            <a:hlinkClick r:id="" action="ppaction://noaction">
              <a:snd r:embed="rId14" name="7.Rauschende Birken.wav"/>
            </a:hlinkClick>
            <a:extLst>
              <a:ext uri="{FF2B5EF4-FFF2-40B4-BE49-F238E27FC236}">
                <a16:creationId xmlns:a16="http://schemas.microsoft.com/office/drawing/2014/main" id="{98949B86-57DC-4C9B-8CC3-939A76B0B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39649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55">
            <a:hlinkClick r:id="" action="ppaction://noaction">
              <a:snd r:embed="rId2" name="8.Rot sind die rosen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0108" y="2568521"/>
            <a:ext cx="10670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Der Lederhosen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503" y="3288957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Liebe bricht alle Ketten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8923" y="3963533"/>
            <a:ext cx="105915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Rauschende Birken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6955" y="4722577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Rot sind die rosen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2DDD14AD-B5CC-4025-98ED-E1FD1C752BAF}"/>
              </a:ext>
            </a:extLst>
          </p:cNvPr>
          <p:cNvSpPr/>
          <p:nvPr/>
        </p:nvSpPr>
        <p:spPr>
          <a:xfrm>
            <a:off x="609102" y="1078963"/>
            <a:ext cx="7920879" cy="4450046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DCE719B4-24E0-4820-B1A7-4492AED848D3}"/>
              </a:ext>
            </a:extLst>
          </p:cNvPr>
          <p:cNvSpPr/>
          <p:nvPr/>
        </p:nvSpPr>
        <p:spPr>
          <a:xfrm>
            <a:off x="-252536" y="4950568"/>
            <a:ext cx="964907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.………....………………………………..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Hvězda: pěticípá 38">
            <a:extLst>
              <a:ext uri="{FF2B5EF4-FFF2-40B4-BE49-F238E27FC236}">
                <a16:creationId xmlns:a16="http://schemas.microsoft.com/office/drawing/2014/main" id="{BAE1F82D-40E2-49CD-9475-192BB7E35216}"/>
              </a:ext>
            </a:extLst>
          </p:cNvPr>
          <p:cNvSpPr/>
          <p:nvPr/>
        </p:nvSpPr>
        <p:spPr>
          <a:xfrm>
            <a:off x="4175715" y="1208049"/>
            <a:ext cx="698073" cy="552528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74B869C-71EC-49A4-A02D-769B20F4D55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902" y="2557334"/>
            <a:ext cx="4015358" cy="2620113"/>
          </a:xfrm>
          <a:prstGeom prst="rect">
            <a:avLst/>
          </a:prstGeom>
          <a:ln w="28575">
            <a:solidFill>
              <a:srgbClr val="6F075B"/>
            </a:solidFill>
          </a:ln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3A79009-01AB-4CC6-AF2A-144B3DB22AB4}"/>
              </a:ext>
            </a:extLst>
          </p:cNvPr>
          <p:cNvSpPr txBox="1"/>
          <p:nvPr/>
        </p:nvSpPr>
        <p:spPr>
          <a:xfrm>
            <a:off x="904394" y="791344"/>
            <a:ext cx="9455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</a:rPr>
              <a:t>.</a:t>
            </a:r>
            <a:endParaRPr lang="cs-CZ" sz="6000" dirty="0"/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883CCD3F-188F-432B-854A-0639051FA2FF}"/>
              </a:ext>
            </a:extLst>
          </p:cNvPr>
          <p:cNvSpPr txBox="1"/>
          <p:nvPr/>
        </p:nvSpPr>
        <p:spPr>
          <a:xfrm>
            <a:off x="4339091" y="765565"/>
            <a:ext cx="9455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</a:rPr>
              <a:t>.</a:t>
            </a:r>
            <a:endParaRPr lang="cs-CZ" sz="6000" dirty="0"/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5F8B3CC9-F10B-4757-9ED7-51C5BA0E8726}"/>
              </a:ext>
            </a:extLst>
          </p:cNvPr>
          <p:cNvSpPr txBox="1"/>
          <p:nvPr/>
        </p:nvSpPr>
        <p:spPr>
          <a:xfrm>
            <a:off x="7733881" y="795301"/>
            <a:ext cx="9455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</a:rPr>
              <a:t>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0533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8.Rot sind die rosen.wav"/>
          </p:stSnd>
        </p:sndAc>
      </p:transition>
    </mc:Choice>
    <mc:Fallback>
      <p:transition spd="slow" advClick="0">
        <p:split orient="vert"/>
        <p:sndAc>
          <p:stSnd>
            <p:snd r:embed="rId2" name="8.Rot sind die ros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8" grpId="0"/>
      <p:bldP spid="89" grpId="0"/>
      <p:bldP spid="90" grpId="0"/>
      <p:bldP spid="98" grpId="0"/>
      <p:bldP spid="99" grpId="0"/>
      <p:bldP spid="100" grpId="0"/>
      <p:bldP spid="10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Volksmusik 28</Template>
  <TotalTime>54</TotalTime>
  <Words>37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16</cp:revision>
  <dcterms:created xsi:type="dcterms:W3CDTF">2020-05-30T14:25:21Z</dcterms:created>
  <dcterms:modified xsi:type="dcterms:W3CDTF">2023-12-21T13:40:12Z</dcterms:modified>
  <cp:contentStatus/>
</cp:coreProperties>
</file>