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316" r:id="rId4"/>
    <p:sldId id="281" r:id="rId5"/>
    <p:sldId id="278" r:id="rId6"/>
    <p:sldId id="264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12" r:id="rId27"/>
    <p:sldId id="311" r:id="rId28"/>
    <p:sldId id="313" r:id="rId29"/>
    <p:sldId id="308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NUL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//commons.wikimedia.org/wiki/File:Flag_of_the_Czech_Republic.sv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BAFFD69F-DFD9-E892-B0CD-4C60AE8D7320}"/>
              </a:ext>
            </a:extLst>
          </p:cNvPr>
          <p:cNvSpPr/>
          <p:nvPr/>
        </p:nvSpPr>
        <p:spPr>
          <a:xfrm>
            <a:off x="32886" y="1556792"/>
            <a:ext cx="12159114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Česko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58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République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tchèque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9D7D3114-72A9-87D7-E6E3-8640A944F7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WordArt 13">
            <a:extLst>
              <a:ext uri="{FF2B5EF4-FFF2-40B4-BE49-F238E27FC236}">
                <a16:creationId xmlns:a16="http://schemas.microsoft.com/office/drawing/2014/main" id="{0348883A-B6A2-3D6E-2D8B-CA20F791DFE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855953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9FB8E3CA-9047-4053-FD58-DCCCD28CD12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96589" y="200289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1353390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yatata - Toulky po Čechách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yatata - Toulky po Čechác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D37A3CD0-73E0-F62D-A1BD-1B9DB2F66EC6}"/>
              </a:ext>
            </a:extLst>
          </p:cNvPr>
          <p:cNvSpPr/>
          <p:nvPr/>
        </p:nvSpPr>
        <p:spPr>
          <a:xfrm>
            <a:off x="0" y="5886429"/>
            <a:ext cx="12192000" cy="97157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01743718-0246-EB0A-15C1-F910708480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400" y="5941327"/>
            <a:ext cx="121920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Czech Republic  </a:t>
            </a:r>
            <a:r>
              <a:rPr lang="cs-CZ" altLang="cs-CZ" sz="2000" b="1" dirty="0" err="1">
                <a:solidFill>
                  <a:srgbClr val="FF0000"/>
                </a:solidFill>
              </a:rPr>
              <a:t>République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Tchèque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Tsjechië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Tschechische</a:t>
            </a:r>
            <a:r>
              <a:rPr lang="cs-CZ" altLang="cs-CZ" sz="2000" b="1" dirty="0">
                <a:solidFill>
                  <a:srgbClr val="FF0000"/>
                </a:solidFill>
              </a:rPr>
              <a:t> Republik  Res publica </a:t>
            </a:r>
            <a:r>
              <a:rPr lang="cs-CZ" altLang="cs-CZ" sz="2000" b="1" dirty="0" err="1">
                <a:solidFill>
                  <a:srgbClr val="FF0000"/>
                </a:solidFill>
              </a:rPr>
              <a:t>Bohemica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Tsjechje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az-Cyrl-AZ" altLang="cs-CZ" sz="2000" b="1" dirty="0">
                <a:solidFill>
                  <a:srgbClr val="FF0000"/>
                </a:solidFill>
              </a:rPr>
              <a:t>Чешка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Tjekkiet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República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Checa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Republica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checa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República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Txeca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Republica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Cehă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Cseh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Köztársaság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4" name="Picture 7">
            <a:extLst>
              <a:ext uri="{FF2B5EF4-FFF2-40B4-BE49-F238E27FC236}">
                <a16:creationId xmlns:a16="http://schemas.microsoft.com/office/drawing/2014/main" id="{AC7D5BD9-07BE-D8F8-9F8C-9730088956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409757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9E8F3A24-C10D-4011-969A-082C4F5E7875}"/>
              </a:ext>
            </a:extLst>
          </p:cNvPr>
          <p:cNvSpPr/>
          <p:nvPr/>
        </p:nvSpPr>
        <p:spPr>
          <a:xfrm>
            <a:off x="4799856" y="548680"/>
            <a:ext cx="5760640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Česká republika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58</a:t>
            </a:r>
            <a:endParaRPr lang="es-ES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6" name="Picture 14" descr="Vlajka Česka">
            <a:hlinkClick r:id="rId3" tooltip="Vlajka Česka"/>
            <a:extLst>
              <a:ext uri="{FF2B5EF4-FFF2-40B4-BE49-F238E27FC236}">
                <a16:creationId xmlns:a16="http://schemas.microsoft.com/office/drawing/2014/main" id="{0548D71F-6BB6-4CD8-4ABC-6D1C432CD0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16" y="660371"/>
            <a:ext cx="790575" cy="52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6465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A61958E-16BE-B9E3-10B8-403DBBF10E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A171F9C-8F1B-8BB1-2C8E-4DB5966FBE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06686AF-4920-3182-A4A0-F47F6EBE53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8C7CD781-2281-D5CD-D85B-F0A2D7672F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CF1EA43-E3F4-8E85-8D15-A47BFC94A3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48C91F2-33AB-EA2B-CE32-52BFF741C3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DF06DC8-6306-3507-CA84-01E7055A3E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BB52613-37AA-98FB-CD43-E1575EB1D6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1D26292-8F6F-2B77-256E-0F2E19FFCA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907CBCB-62D7-1E5A-90A2-FA13EAEC7D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008D8F88-1D6C-B5E6-40F3-BACC81AC42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17669D3-D934-F1FD-514C-BA82F6B06E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AAA105D-1255-8E4F-B6A9-C39547ACD6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3D584D-F6CE-5B6C-D03C-C83ACD664B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9660311-144E-BAF9-2E10-E1F1FA6DA7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B97DF09-332E-E290-E736-77ADBC4D94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73208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484142F-93C6-CCF3-7FA1-262822F657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A316E68-989F-67AC-89A6-66EF71379C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669BD35-EE21-970E-FF5E-A22ABCC672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68968"/>
            <a:ext cx="10801200" cy="588436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F128E1AA-69CC-598B-F99B-EE49F326F7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9A9CADE-F2DB-6F54-B6C7-91D1845902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79C1D29-41A1-E26F-9CE3-05CA54EBCB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91B62B1-4E2E-8038-A1F8-65C3572184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59042E2-1044-49CD-907B-713BEB3DCF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05C1C03-1DEA-D6FD-9328-85B338C9FC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78D6B41-32FF-7596-67F5-1BC591B401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6605D75-96F3-272B-8B8A-65A06805C3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A80ACF23-E676-194A-34AA-BF292B8A0B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70429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6097B6CD-07A9-C2C2-2E17-B25A126A9FA2}"/>
              </a:ext>
            </a:extLst>
          </p:cNvPr>
          <p:cNvSpPr/>
          <p:nvPr/>
        </p:nvSpPr>
        <p:spPr>
          <a:xfrm>
            <a:off x="4943872" y="471055"/>
            <a:ext cx="340459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2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334</TotalTime>
  <Words>56</Words>
  <Application>Microsoft Office PowerPoint</Application>
  <PresentationFormat>Širokoúhlá obrazovka</PresentationFormat>
  <Paragraphs>14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4" baseType="lpstr">
      <vt:lpstr>Arial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106</cp:revision>
  <dcterms:created xsi:type="dcterms:W3CDTF">2020-02-21T13:54:42Z</dcterms:created>
  <dcterms:modified xsi:type="dcterms:W3CDTF">2024-01-15T14:43:27Z</dcterms:modified>
</cp:coreProperties>
</file>