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9" r:id="rId5"/>
    <p:sldId id="261" r:id="rId6"/>
    <p:sldId id="274" r:id="rId7"/>
    <p:sldId id="263" r:id="rId8"/>
    <p:sldId id="265" r:id="rId9"/>
    <p:sldId id="262" r:id="rId10"/>
    <p:sldId id="273" r:id="rId11"/>
    <p:sldId id="267" r:id="rId12"/>
    <p:sldId id="264" r:id="rId13"/>
    <p:sldId id="272" r:id="rId14"/>
    <p:sldId id="266" r:id="rId15"/>
    <p:sldId id="268" r:id="rId16"/>
    <p:sldId id="270" r:id="rId17"/>
    <p:sldId id="271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pF3tOxCr6A9Mg9htuccHQ==" hashData="VwHxv6kNKTCmlxF57vfeVPssaNFKWQcBpAP3B5gJSR0jjjCAKeB48l39YSfHBHsq2Vw6EmrO0pmLvALdg1crf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BA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4256-1592-427B-84D0-7408A50C00B9}" type="datetimeFigureOut">
              <a:rPr lang="fr-FR" smtClean="0"/>
              <a:t>15/01/2024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D0B4-7006-443E-A496-77E3E9255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147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4256-1592-427B-84D0-7408A50C00B9}" type="datetimeFigureOut">
              <a:rPr lang="fr-FR" smtClean="0"/>
              <a:t>15/01/2024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D0B4-7006-443E-A496-77E3E9255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696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4256-1592-427B-84D0-7408A50C00B9}" type="datetimeFigureOut">
              <a:rPr lang="fr-FR" smtClean="0"/>
              <a:t>15/01/2024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D0B4-7006-443E-A496-77E3E9255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877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4256-1592-427B-84D0-7408A50C00B9}" type="datetimeFigureOut">
              <a:rPr lang="fr-FR" smtClean="0"/>
              <a:t>15/01/2024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D0B4-7006-443E-A496-77E3E9255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176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4256-1592-427B-84D0-7408A50C00B9}" type="datetimeFigureOut">
              <a:rPr lang="fr-FR" smtClean="0"/>
              <a:t>15/01/2024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D0B4-7006-443E-A496-77E3E9255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16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4256-1592-427B-84D0-7408A50C00B9}" type="datetimeFigureOut">
              <a:rPr lang="fr-FR" smtClean="0"/>
              <a:t>15/01/2024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D0B4-7006-443E-A496-77E3E9255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361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4256-1592-427B-84D0-7408A50C00B9}" type="datetimeFigureOut">
              <a:rPr lang="fr-FR" smtClean="0"/>
              <a:t>15/01/2024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D0B4-7006-443E-A496-77E3E9255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652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4256-1592-427B-84D0-7408A50C00B9}" type="datetimeFigureOut">
              <a:rPr lang="fr-FR" smtClean="0"/>
              <a:t>15/01/2024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D0B4-7006-443E-A496-77E3E9255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478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4256-1592-427B-84D0-7408A50C00B9}" type="datetimeFigureOut">
              <a:rPr lang="fr-FR" smtClean="0"/>
              <a:t>15/01/2024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D0B4-7006-443E-A496-77E3E9255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1543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4256-1592-427B-84D0-7408A50C00B9}" type="datetimeFigureOut">
              <a:rPr lang="fr-FR" smtClean="0"/>
              <a:t>15/01/2024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D0B4-7006-443E-A496-77E3E9255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310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4256-1592-427B-84D0-7408A50C00B9}" type="datetimeFigureOut">
              <a:rPr lang="fr-FR" smtClean="0"/>
              <a:t>15/01/2024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18D0B4-7006-443E-A496-77E3E9255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128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B4256-1592-427B-84D0-7408A50C00B9}" type="datetimeFigureOut">
              <a:rPr lang="fr-FR" smtClean="0"/>
              <a:t>15/01/2024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18D0B4-7006-443E-A496-77E3E92551E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8058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nvoyer des cartes postales en voy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585259" y="2186989"/>
            <a:ext cx="6716684" cy="2585323"/>
          </a:xfrm>
          <a:prstGeom prst="rect">
            <a:avLst/>
          </a:prstGeom>
          <a:solidFill>
            <a:srgbClr val="002060"/>
          </a:solidFill>
        </p:spPr>
        <p:txBody>
          <a:bodyPr wrap="square" anchor="ctr">
            <a:spAutoFit/>
          </a:bodyPr>
          <a:lstStyle/>
          <a:p>
            <a:r>
              <a:rPr lang="fr-FR" sz="54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   Vielles AFFICHES</a:t>
            </a:r>
          </a:p>
          <a:p>
            <a:r>
              <a:rPr lang="fr-FR" sz="54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                 &amp;</a:t>
            </a:r>
          </a:p>
          <a:p>
            <a:r>
              <a:rPr lang="fr-FR" sz="5400" b="1" dirty="0" smtClean="0">
                <a:solidFill>
                  <a:schemeClr val="bg1"/>
                </a:solidFill>
                <a:latin typeface="Algerian" panose="04020705040A02060702" pitchFamily="82" charset="0"/>
              </a:rPr>
              <a:t>   Carte POSTALES</a:t>
            </a:r>
            <a:endParaRPr lang="fr-FR" sz="54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77" y="4876246"/>
            <a:ext cx="1298448" cy="14447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249" y="101301"/>
            <a:ext cx="1459576" cy="1845934"/>
          </a:xfrm>
          <a:prstGeom prst="rect">
            <a:avLst/>
          </a:prstGeom>
        </p:spPr>
      </p:pic>
      <p:pic>
        <p:nvPicPr>
          <p:cNvPr id="5" name="22 - La Vie En Rose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85259" y="1152712"/>
            <a:ext cx="609600" cy="6096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133249" y="1846404"/>
            <a:ext cx="1663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AUTOMATIQUE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772149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6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2" b="3273"/>
          <a:stretch/>
        </p:blipFill>
        <p:spPr>
          <a:xfrm>
            <a:off x="110253" y="0"/>
            <a:ext cx="3924000" cy="6857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3" t="1331" b="2495"/>
          <a:stretch/>
        </p:blipFill>
        <p:spPr>
          <a:xfrm>
            <a:off x="8183103" y="-1"/>
            <a:ext cx="3888000" cy="6857999"/>
          </a:xfrm>
          <a:prstGeom prst="rect">
            <a:avLst/>
          </a:prstGeom>
        </p:spPr>
      </p:pic>
      <p:pic>
        <p:nvPicPr>
          <p:cNvPr id="6" name="Image 5"/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1" r="6285" b="5360"/>
          <a:stretch/>
        </p:blipFill>
        <p:spPr>
          <a:xfrm>
            <a:off x="4146678" y="-2"/>
            <a:ext cx="392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582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FFICHE - ABSINTHE BERTHELOT- HENRI THIRIET- GOFFART BRUXELELS- REPRODUCTION LONDON - Affich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4" t="1670" r="1459" b="251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097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8" r="2206" b="1211"/>
          <a:stretch/>
        </p:blipFill>
        <p:spPr>
          <a:xfrm>
            <a:off x="8149334" y="0"/>
            <a:ext cx="3960000" cy="685800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94" r="1874" b="1332"/>
          <a:stretch/>
        </p:blipFill>
        <p:spPr>
          <a:xfrm>
            <a:off x="4112075" y="0"/>
            <a:ext cx="3960000" cy="685800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" t="1090" r="2206" b="1332"/>
          <a:stretch/>
        </p:blipFill>
        <p:spPr>
          <a:xfrm>
            <a:off x="83130" y="0"/>
            <a:ext cx="3960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437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6" r="5570" b="2546"/>
          <a:stretch/>
        </p:blipFill>
        <p:spPr>
          <a:xfrm>
            <a:off x="77491" y="0"/>
            <a:ext cx="3960000" cy="6871319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4" r="1537" b="3151"/>
          <a:stretch/>
        </p:blipFill>
        <p:spPr>
          <a:xfrm>
            <a:off x="4112547" y="0"/>
            <a:ext cx="3960000" cy="6853846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" r="3455" b="3273"/>
          <a:stretch/>
        </p:blipFill>
        <p:spPr>
          <a:xfrm>
            <a:off x="8147603" y="0"/>
            <a:ext cx="3960000" cy="6853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166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75 - PARIS - BELLE AFFICHE SUR CARTON FORT- AUX PERUVIENS CHOCOLAT DU PARA-72 AV. MALAKOFF-USINE DU CHATEAU DE L' ETOILE - Affich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0" t="2616" r="1643" b="3209"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511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8" r="3238" b="6061"/>
          <a:stretch/>
        </p:blipFill>
        <p:spPr>
          <a:xfrm>
            <a:off x="86879" y="0"/>
            <a:ext cx="3960000" cy="685800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3" t="1697" b="1455"/>
          <a:stretch/>
        </p:blipFill>
        <p:spPr>
          <a:xfrm>
            <a:off x="4104206" y="0"/>
            <a:ext cx="3960000" cy="685800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1" t="2425" r="5446" b="6546"/>
          <a:stretch/>
        </p:blipFill>
        <p:spPr>
          <a:xfrm>
            <a:off x="8121533" y="0"/>
            <a:ext cx="3960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61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598" b="1371"/>
          <a:stretch/>
        </p:blipFill>
        <p:spPr>
          <a:xfrm rot="5400000">
            <a:off x="5357910" y="997528"/>
            <a:ext cx="6857998" cy="486294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" t="-485" r="336" b="2181"/>
          <a:stretch/>
        </p:blipFill>
        <p:spPr>
          <a:xfrm>
            <a:off x="962024" y="0"/>
            <a:ext cx="47072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195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34"/>
    </mc:Choice>
    <mc:Fallback>
      <p:transition spd="slow" advTm="13734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5"/>
          <a:stretch/>
        </p:blipFill>
        <p:spPr>
          <a:xfrm>
            <a:off x="315883" y="0"/>
            <a:ext cx="4202117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5" t="3717" r="3633" b="5967"/>
          <a:stretch/>
        </p:blipFill>
        <p:spPr>
          <a:xfrm>
            <a:off x="5504771" y="0"/>
            <a:ext cx="5508000" cy="358513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7" t="10498" r="4842" b="3787"/>
          <a:stretch/>
        </p:blipFill>
        <p:spPr>
          <a:xfrm>
            <a:off x="5504771" y="3566160"/>
            <a:ext cx="5508000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1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30 Gard - CPA - Une Pensée De La Grand' Grande COMBE - Fleurs Rose Houx - Gaufrée Ciselée Dentelée - - La Grand-Comb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95"/>
          <a:stretch/>
        </p:blipFill>
        <p:spPr bwMode="auto">
          <a:xfrm>
            <a:off x="120068" y="1536055"/>
            <a:ext cx="5904000" cy="3814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30 Gard - CPA - Une Pensée De La Grand' Grande COMBE - Fleurs Rose Houx - Gaufrée Ciselée Dentelée - - La Grand-Comb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69"/>
          <a:stretch/>
        </p:blipFill>
        <p:spPr bwMode="auto">
          <a:xfrm>
            <a:off x="6189135" y="1536055"/>
            <a:ext cx="5904000" cy="3814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903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aper Chromo 1880, Machine à Ecrire; La Calligraphe  &amp; 1 Postcard  Circa 1908,  L'Ecriture A Travers Les Ages, Oliver - Publicité"/>
          <p:cNvPicPr>
            <a:picLocks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7" t="956" r="1745" b="3283"/>
          <a:stretch/>
        </p:blipFill>
        <p:spPr bwMode="auto">
          <a:xfrm>
            <a:off x="8154792" y="141316"/>
            <a:ext cx="3960000" cy="663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llo! Allo! Une Bonne Année -CPA - Elégante Femme , Avec écouteurs Téléphone, Houx -  AHK 301 - Autres &amp; Non Classés"/>
          <p:cNvPicPr>
            <a:picLocks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" b="2982"/>
          <a:stretch/>
        </p:blipFill>
        <p:spPr bwMode="auto">
          <a:xfrm>
            <a:off x="4118960" y="141316"/>
            <a:ext cx="3960000" cy="6658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candale Sexuel. Affaire De Moeurs Du Curé De Chatenay. Poupoule Est Enceinte. Le Curé Se Rend Méconnaissable. - Autres &amp; Non Classés"/>
          <p:cNvPicPr>
            <a:picLocks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4" r="1296" b="4187"/>
          <a:stretch/>
        </p:blipFill>
        <p:spPr bwMode="auto">
          <a:xfrm>
            <a:off x="83128" y="141316"/>
            <a:ext cx="3960000" cy="6658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1966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1"/>
          <a:stretch/>
        </p:blipFill>
        <p:spPr>
          <a:xfrm>
            <a:off x="49878" y="0"/>
            <a:ext cx="3960000" cy="6858000"/>
          </a:xfrm>
          <a:prstGeom prst="rect">
            <a:avLst/>
          </a:prstGeom>
        </p:spPr>
      </p:pic>
      <p:pic>
        <p:nvPicPr>
          <p:cNvPr id="3" name="Image 2"/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1"/>
          <a:stretch/>
        </p:blipFill>
        <p:spPr>
          <a:xfrm>
            <a:off x="4118016" y="0"/>
            <a:ext cx="3960000" cy="6858000"/>
          </a:xfrm>
          <a:prstGeom prst="rect">
            <a:avLst/>
          </a:prstGeom>
        </p:spPr>
      </p:pic>
      <p:pic>
        <p:nvPicPr>
          <p:cNvPr id="4" name="Image 3"/>
          <p:cNvPicPr>
            <a:picLocks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5"/>
          <a:stretch/>
        </p:blipFill>
        <p:spPr>
          <a:xfrm>
            <a:off x="8169529" y="0"/>
            <a:ext cx="3960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774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00"/>
    </mc:Choice>
    <mc:Fallback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0"/>
          <a:stretch/>
        </p:blipFill>
        <p:spPr>
          <a:xfrm>
            <a:off x="536450" y="0"/>
            <a:ext cx="4468918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0"/>
          <a:stretch/>
        </p:blipFill>
        <p:spPr>
          <a:xfrm>
            <a:off x="6957691" y="0"/>
            <a:ext cx="44446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478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5"/>
          <a:stretch/>
        </p:blipFill>
        <p:spPr>
          <a:xfrm>
            <a:off x="0" y="0"/>
            <a:ext cx="5652000" cy="394463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03"/>
          <a:stretch/>
        </p:blipFill>
        <p:spPr>
          <a:xfrm>
            <a:off x="5652000" y="14567"/>
            <a:ext cx="6540000" cy="3915498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" t="1" r="3713" b="1090"/>
          <a:stretch/>
        </p:blipFill>
        <p:spPr>
          <a:xfrm>
            <a:off x="0" y="3944632"/>
            <a:ext cx="3960000" cy="2913368"/>
          </a:xfrm>
          <a:prstGeom prst="rect">
            <a:avLst/>
          </a:prstGeom>
        </p:spPr>
      </p:pic>
      <p:pic>
        <p:nvPicPr>
          <p:cNvPr id="6" name="Image 5"/>
          <p:cNvPicPr>
            <a:picLocks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8" b="1455"/>
          <a:stretch/>
        </p:blipFill>
        <p:spPr>
          <a:xfrm>
            <a:off x="4116000" y="3930066"/>
            <a:ext cx="3960000" cy="2913367"/>
          </a:xfrm>
          <a:prstGeom prst="rect">
            <a:avLst/>
          </a:prstGeom>
        </p:spPr>
      </p:pic>
      <p:pic>
        <p:nvPicPr>
          <p:cNvPr id="7" name="Image 6"/>
          <p:cNvPicPr>
            <a:picLocks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72" b="1455"/>
          <a:stretch/>
        </p:blipFill>
        <p:spPr>
          <a:xfrm>
            <a:off x="8232000" y="3930065"/>
            <a:ext cx="3960000" cy="2913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52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" r="2942" b="4849"/>
          <a:stretch/>
        </p:blipFill>
        <p:spPr>
          <a:xfrm>
            <a:off x="4125183" y="482142"/>
            <a:ext cx="7992000" cy="567243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4" r="2532" b="2233"/>
          <a:stretch/>
        </p:blipFill>
        <p:spPr>
          <a:xfrm>
            <a:off x="66503" y="0"/>
            <a:ext cx="3998422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36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" r="2374" b="1696"/>
          <a:stretch/>
        </p:blipFill>
        <p:spPr>
          <a:xfrm>
            <a:off x="141317" y="133004"/>
            <a:ext cx="11962014" cy="6608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095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l-fut-un-temp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13811" y="906087"/>
            <a:ext cx="7373389" cy="1395706"/>
          </a:xfrm>
          <a:prstGeom prst="rect">
            <a:avLst/>
          </a:prstGeom>
          <a:solidFill>
            <a:srgbClr val="D8BA62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7215447" y="2385753"/>
            <a:ext cx="4671753" cy="723208"/>
          </a:xfrm>
          <a:prstGeom prst="rect">
            <a:avLst/>
          </a:prstGeom>
          <a:solidFill>
            <a:srgbClr val="D8BA62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7781" y="1580249"/>
            <a:ext cx="1298448" cy="14447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4038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Grand écran</PresentationFormat>
  <Paragraphs>4</Paragraphs>
  <Slides>17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PC</dc:creator>
  <cp:lastModifiedBy>PC</cp:lastModifiedBy>
  <cp:revision>8</cp:revision>
  <dcterms:created xsi:type="dcterms:W3CDTF">2024-01-14T19:15:50Z</dcterms:created>
  <dcterms:modified xsi:type="dcterms:W3CDTF">2024-01-15T21:36:19Z</dcterms:modified>
</cp:coreProperties>
</file>