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6" r:id="rId28"/>
    <p:sldId id="315" r:id="rId29"/>
    <p:sldId id="311" r:id="rId30"/>
    <p:sldId id="313" r:id="rId31"/>
    <p:sldId id="308" r:id="rId32"/>
    <p:sldId id="303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A558F409-829A-1E3F-6BF2-4AE67DEE969E}"/>
              </a:ext>
            </a:extLst>
          </p:cNvPr>
          <p:cNvSpPr/>
          <p:nvPr/>
        </p:nvSpPr>
        <p:spPr>
          <a:xfrm>
            <a:off x="-22354" y="1556792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142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>
        <p:sndAc>
          <p:stSnd loop="1">
            <p:snd r:embed="rId2" name="1 All the ways.wav"/>
          </p:stSnd>
        </p:sndAc>
      </p:transition>
    </mc:Choice>
    <mc:Fallback xmlns="">
      <p:transition advClick="0" advTm="2000">
        <p:sndAc>
          <p:stSnd loop="1">
            <p:snd r:embed="rId3" name="1 All the way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E13A79B-CDF4-3039-9EE5-F8913C9A8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686F5B29-DAA7-4F7E-B0BF-370F8B6A945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59896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126B845E-BD6A-0409-2036-4D81802859B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00532" y="212048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91B76CE-1D65-8E4B-077C-35373C66648D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E5750756-793E-64B2-6328-1281A85C7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8CCF276-7C08-2C21-7BC0-D467CA563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41034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F512B0A6-6929-9BE0-8D48-B2B2B02A541C}"/>
              </a:ext>
            </a:extLst>
          </p:cNvPr>
          <p:cNvSpPr/>
          <p:nvPr/>
        </p:nvSpPr>
        <p:spPr>
          <a:xfrm>
            <a:off x="983432" y="957097"/>
            <a:ext cx="410445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142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AD0AE9-C875-F219-CBA7-A5104A08C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16F672-5685-88C7-7DB0-0E4F44864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77A2D6-EF30-94C1-1001-E2B9B99C54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79A596-2128-FC01-09A6-B2B4A9C477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D3450A-0AC9-051B-0303-014425E475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E49216-E7CE-3A27-C5B4-F99102674B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866EC6-4BB2-3334-977B-8473EDFFF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4CF2E2-5ED5-ABA9-F8D0-9EDC94BEF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511F8A-C14B-366C-81C0-9EFC66149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976120-7C61-E6F6-A66C-40154FF6D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C7C6E9-4A47-9D6A-5939-5FCECBD48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60CD69-520D-F76D-A96B-7AE4DAC06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1EF724D-B7B6-CD40-22EB-745F259D2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78E1DFC-07BA-93FC-69F1-86CA7FB74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329999-55DB-F3AE-F5BE-EEEACDE4C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D71C51-39C9-C17C-0C77-BAEAEE7EA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0D749C-58C0-997A-155A-FE8EFC4576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952119-B425-E790-B007-AD6E9D3C3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7EF95E-03D1-B870-3E82-EBE6D95E67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47EA86-F4FC-DD8E-F64A-9C80945FA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8C0C20-2A4F-5D8E-7FA2-2661DD7796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317A34-BF3B-8F4A-CE43-788E9234C8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91434D-7162-F856-17BB-B460F6A34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7A0BE7-D774-EC97-97EB-9AC0F80D0B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4855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A7D097-B0FC-9BD5-8CF0-FE19E0219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0721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15A3D9-6EAC-AD1A-231A-6F4CEF711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E8EABF-2AF0-01C7-B061-42049DD4BB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52FFEB-21C5-BDE5-E7E0-9A6D20317D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A45E60-C2AD-DDE5-2AA9-AA76B96E9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391B9C7-5F8A-2F58-43F5-80078D3018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5982"/>
            <a:ext cx="10801200" cy="565621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12B2C095-086C-6B0F-B485-6C85DB4B30B2}"/>
              </a:ext>
            </a:extLst>
          </p:cNvPr>
          <p:cNvSpPr/>
          <p:nvPr/>
        </p:nvSpPr>
        <p:spPr>
          <a:xfrm>
            <a:off x="7536160" y="72979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310</TotalTime>
  <Words>67</Words>
  <Application>Microsoft Office PowerPoint</Application>
  <PresentationFormat>Širokoúhlá obrazovka</PresentationFormat>
  <Paragraphs>13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7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2024-01-14T15:35:33Z</dcterms:modified>
</cp:coreProperties>
</file>