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8" r:id="rId8"/>
    <p:sldId id="285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6" r:id="rId17"/>
    <p:sldId id="295" r:id="rId18"/>
    <p:sldId id="297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3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63BDAA4-D9FB-5869-CF50-6A444113155A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Polsko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20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Pologne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6BD3C94E-B104-492F-8415-9780C1951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C040453E-276B-4E1D-A6E9-DCED75E62FF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943872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1157791E-E125-44F9-8591-A041702FC39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84508" y="17148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90742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Někdy se vrátím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Někdy se vrátí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429AF102-6E66-74B2-F7F2-8A1E52CD6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5789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C0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Poland</a:t>
            </a:r>
            <a:r>
              <a:rPr lang="cs-CZ" altLang="cs-CZ" sz="2000" b="1" dirty="0">
                <a:solidFill>
                  <a:srgbClr val="C00000"/>
                </a:solidFill>
              </a:rPr>
              <a:t> 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Pologne</a:t>
            </a:r>
            <a:r>
              <a:rPr lang="cs-CZ" altLang="cs-CZ" sz="2000" b="1" dirty="0">
                <a:solidFill>
                  <a:srgbClr val="C00000"/>
                </a:solidFill>
              </a:rPr>
              <a:t>    Polen    Polonia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Polônia</a:t>
            </a:r>
            <a:r>
              <a:rPr lang="cs-CZ" altLang="cs-CZ" sz="2000" b="1" dirty="0">
                <a:solidFill>
                  <a:srgbClr val="C00000"/>
                </a:solidFill>
              </a:rPr>
              <a:t>    Polska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Poljska</a:t>
            </a:r>
            <a:r>
              <a:rPr lang="cs-CZ" altLang="cs-CZ" sz="2000" b="1" dirty="0">
                <a:solidFill>
                  <a:srgbClr val="C00000"/>
                </a:solidFill>
              </a:rPr>
              <a:t>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Польща</a:t>
            </a:r>
            <a:r>
              <a:rPr lang="cs-CZ" altLang="cs-CZ" sz="2000" b="1" dirty="0">
                <a:solidFill>
                  <a:srgbClr val="C00000"/>
                </a:solidFill>
              </a:rPr>
              <a:t>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Polonya</a:t>
            </a:r>
            <a:r>
              <a:rPr lang="cs-CZ" altLang="cs-CZ" sz="2000" b="1" dirty="0">
                <a:solidFill>
                  <a:srgbClr val="C00000"/>
                </a:solidFill>
              </a:rPr>
              <a:t>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Πολωνί</a:t>
            </a:r>
            <a:r>
              <a:rPr lang="cs-CZ" altLang="cs-CZ" sz="2000" b="1" dirty="0">
                <a:solidFill>
                  <a:srgbClr val="C00000"/>
                </a:solidFill>
              </a:rPr>
              <a:t>α    </a:t>
            </a:r>
            <a:r>
              <a:rPr lang="ar-SA" altLang="cs-CZ" sz="2000" b="1" dirty="0">
                <a:solidFill>
                  <a:srgbClr val="C00000"/>
                </a:solidFill>
                <a:cs typeface="Arial" panose="020B0604020202020204" pitchFamily="34" charset="0"/>
              </a:rPr>
              <a:t>بولندا</a:t>
            </a:r>
            <a:endParaRPr lang="cs-CZ" altLang="cs-CZ" sz="2000" b="1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1DBC0ED-DEA6-A8DE-8838-2D1A4BC5A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67376"/>
            <a:ext cx="10801200" cy="584194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72556E7F-FD9A-74A0-21B8-322696D9186F}"/>
              </a:ext>
            </a:extLst>
          </p:cNvPr>
          <p:cNvSpPr/>
          <p:nvPr/>
        </p:nvSpPr>
        <p:spPr>
          <a:xfrm>
            <a:off x="8040216" y="548680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Polsko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20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85104A-8860-5CC0-F013-2784AF3E4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201D23-9F38-7D30-575F-00111975B9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E79FD0-41F3-DBCE-BAA4-4E28EA402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70B04B-4F6A-063E-4FDA-F8DD45E44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D08B4B-D429-5ACE-8A94-ACC0290F6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CB1334-10EE-34F0-4E93-1652C92AD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77D07B-74F7-7F40-E0BA-8AD29AB47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E59219-D156-6995-C8E7-20AEBEDF8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DF8FAB-0092-85FD-0989-61AED39E02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E4CBB6-FE99-3050-17D0-DA27357CBE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A8EA93-34B8-6590-7D6E-5531D2418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22492F-6E7B-F54A-BB44-033AAC9D4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0CC0C6-FBA8-BAE7-0C27-7B16502FF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DE063B-18C4-0168-DD4B-189A47383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C4DD95-FAF1-C38C-E886-31350E142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C3C5E6-B8C2-86E1-3A22-1E6B04B60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E4394E-A9A5-4CAA-990D-F61668697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24B444-FFD8-3CA9-BFBA-2BCAF00FE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532399-7EC9-884F-E536-A21FA6783B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B3BE14-3F2C-4082-9A47-F66B608AEA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66126E-6734-A4DB-0F5E-BBC1E190A4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A558FE-DC99-9E13-2609-ED00EFBCAF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1CF447-7AF8-BDF7-0817-00C8102AF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40F453-1287-6C69-6C3C-4DE3C266BA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A5F040-74D1-6ED3-6768-89EBB31C3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CD51FF-DC61-56AE-ACB5-18789253B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E610C9-B836-C50E-E152-E83BA4F9F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DAB6565-3263-8ABA-FA93-51B4E6B04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2471F93-9040-E43B-D36E-6AF1FED91B46}"/>
              </a:ext>
            </a:extLst>
          </p:cNvPr>
          <p:cNvSpPr/>
          <p:nvPr/>
        </p:nvSpPr>
        <p:spPr>
          <a:xfrm>
            <a:off x="8400256" y="90872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43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2024-01-14T11:52:09Z</dcterms:modified>
</cp:coreProperties>
</file>