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2" r:id="rId4"/>
    <p:sldId id="281" r:id="rId5"/>
    <p:sldId id="280" r:id="rId6"/>
    <p:sldId id="279" r:id="rId7"/>
    <p:sldId id="278" r:id="rId8"/>
    <p:sldId id="277" r:id="rId9"/>
    <p:sldId id="276" r:id="rId10"/>
    <p:sldId id="274" r:id="rId11"/>
    <p:sldId id="275" r:id="rId12"/>
    <p:sldId id="273" r:id="rId13"/>
    <p:sldId id="272" r:id="rId14"/>
    <p:sldId id="271" r:id="rId15"/>
    <p:sldId id="270" r:id="rId16"/>
    <p:sldId id="269" r:id="rId17"/>
    <p:sldId id="268" r:id="rId18"/>
    <p:sldId id="267" r:id="rId19"/>
    <p:sldId id="266" r:id="rId20"/>
    <p:sldId id="265" r:id="rId21"/>
    <p:sldId id="264" r:id="rId22"/>
    <p:sldId id="263" r:id="rId23"/>
    <p:sldId id="262" r:id="rId24"/>
    <p:sldId id="261" r:id="rId25"/>
    <p:sldId id="260" r:id="rId26"/>
    <p:sldId id="259" r:id="rId27"/>
    <p:sldId id="258" r:id="rId28"/>
    <p:sldId id="284" r:id="rId29"/>
    <p:sldId id="283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3" autoAdjust="0"/>
    <p:restoredTop sz="94660"/>
  </p:normalViewPr>
  <p:slideViewPr>
    <p:cSldViewPr snapToGrid="0">
      <p:cViewPr varScale="1">
        <p:scale>
          <a:sx n="94" d="100"/>
          <a:sy n="94" d="100"/>
        </p:scale>
        <p:origin x="1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A0D30A-5DE7-DB05-C0B1-B7AB8C7A48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6EFD52C-812F-9F87-7735-8050E8EC40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C187A77-3DB3-2CD5-4341-033AA9834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2698A-2A89-47BC-8DAF-50B5566B7EC8}" type="datetimeFigureOut">
              <a:rPr lang="fr-FR" smtClean="0"/>
              <a:t>11/01/2024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441C09-AC21-9ECA-73F1-4673B5765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AC4371-0996-7DE5-A233-B9975F543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9115-7415-4546-8450-3AD7FAFDF2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033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D7B472-605F-75D8-C854-830ABDC79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CE19CE5-D6D3-9D72-F686-97139C6DC0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275D2E2-BA61-2819-85D0-EC3DD1946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2698A-2A89-47BC-8DAF-50B5566B7EC8}" type="datetimeFigureOut">
              <a:rPr lang="fr-FR" smtClean="0"/>
              <a:t>11/01/2024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F17127-E97D-D722-088A-0C0BF280C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6CD4454-B752-10EA-D6B4-3C20350B04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9115-7415-4546-8450-3AD7FAFDF2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742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ACD01A-7934-EA8A-F072-E07CC6AD8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52703D2-41D7-8CCC-1BE4-677D4523E6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7D2A81-42F9-79D0-486A-4AA0F2269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2698A-2A89-47BC-8DAF-50B5566B7EC8}" type="datetimeFigureOut">
              <a:rPr lang="fr-FR" smtClean="0"/>
              <a:t>11/01/2024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7C0B03-7829-B462-1B68-1EE84221E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5EFE1FA-A471-54C5-AC00-B2C41F11F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9115-7415-4546-8450-3AD7FAFDF2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77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B4F9F8-A714-83A2-CB46-6355D6542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58AE744-D6EE-66F0-57E9-5F268F650F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BE38344-2CBD-522C-D35A-2DA5409E7F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FCE140B-4688-CF7A-71A8-8E0A66CA20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2698A-2A89-47BC-8DAF-50B5566B7EC8}" type="datetimeFigureOut">
              <a:rPr lang="fr-FR" smtClean="0"/>
              <a:t>11/01/2024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4C681CE-ED06-AB45-1EE2-9AF36986F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A94942C-FA1D-DB74-52E2-104DADF0F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9115-7415-4546-8450-3AD7FAFDF2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9157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4CAA54-F433-E3C0-84FE-709124D673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A86FFED-F8E6-3F42-A3A1-D13888D238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D3E34A-D12D-15AC-ABEF-15CC49B407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E4AFFA2-297F-09AF-7330-61805C2AC4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5DCEFD6-CE5A-F0E9-18CE-E9E3BF2D6C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1B5E233-A699-9789-E87F-05208D00D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2698A-2A89-47BC-8DAF-50B5566B7EC8}" type="datetimeFigureOut">
              <a:rPr lang="fr-FR" smtClean="0"/>
              <a:t>11/01/2024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8B19F32-4674-5C8C-C9AF-49BD85E38F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7715982-12D7-A19D-019B-E429FBE3D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9115-7415-4546-8450-3AD7FAFDF2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85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879849-F441-60E8-F0D0-ED809B51E4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10E5E7D-4EA1-9701-7BCB-2FB0365A5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2698A-2A89-47BC-8DAF-50B5566B7EC8}" type="datetimeFigureOut">
              <a:rPr lang="fr-FR" smtClean="0"/>
              <a:t>11/01/2024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E63F6D3-E12F-F807-76BE-3473E9A54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DFDE30B-9FCC-5131-7110-5315D240E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9115-7415-4546-8450-3AD7FAFDF2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4984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E6E4AEF-5582-CB6B-0AA7-54CB31CA1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2698A-2A89-47BC-8DAF-50B5566B7EC8}" type="datetimeFigureOut">
              <a:rPr lang="fr-FR" smtClean="0"/>
              <a:t>11/01/2024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AEDDCA0-9FBF-A27F-D527-B58A10455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742B7BA-92E1-3D3F-5181-2A60170C3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9115-7415-4546-8450-3AD7FAFDF2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8884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A63F74-FAAE-FA93-5F5E-38AA1112D5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DCF9424-DBDF-907A-38C1-B59F4FBDEE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DF0E7B1-02BA-B99B-F9D4-A2FD538DE2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A6DF2C4-D9FF-0979-915C-D68FF60EE2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2698A-2A89-47BC-8DAF-50B5566B7EC8}" type="datetimeFigureOut">
              <a:rPr lang="fr-FR" smtClean="0"/>
              <a:t>11/01/2024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A80362D-507F-68E1-909E-028B233DB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A6F3155-D983-C842-05F7-AC60FB55A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9115-7415-4546-8450-3AD7FAFDF2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4562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EA86C0-071F-6935-B7A0-3442CD0F5D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2F7AC1A-59A0-A993-C9C2-2D1AF2072A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7E66F33-B269-EA34-E744-29CBE72B73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5250F3B-F3F9-E2E6-801D-9494B8DA88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2698A-2A89-47BC-8DAF-50B5566B7EC8}" type="datetimeFigureOut">
              <a:rPr lang="fr-FR" smtClean="0"/>
              <a:t>11/01/2024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A6C94F-39F6-12C9-08C8-C3DBE4B33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B75B8AE-0359-91C3-E787-EAD031C9B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9115-7415-4546-8450-3AD7FAFDF2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3172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42D060-145B-A920-93C1-0B8303192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1363ACE-AB63-BE62-B823-4296330D7E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5C42DAF-FD5B-2A41-89E6-B0A3D4148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2698A-2A89-47BC-8DAF-50B5566B7EC8}" type="datetimeFigureOut">
              <a:rPr lang="fr-FR" smtClean="0"/>
              <a:t>11/01/2024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1B214D-29DF-CD63-8020-DC8F7DDEF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86CC2C-BD36-3AE1-E871-0CD903919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9115-7415-4546-8450-3AD7FAFDF2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586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209E08C-D773-3EA2-0E13-5861A5EDB7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D1D23A5-B17B-EF04-1266-CC1BE628EC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2941029-10C9-31F5-B16C-9ABE566D5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2698A-2A89-47BC-8DAF-50B5566B7EC8}" type="datetimeFigureOut">
              <a:rPr lang="fr-FR" smtClean="0"/>
              <a:t>11/01/2024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F80ABF2-C787-48A7-FF82-6FB42A2D29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BE4BD76-4ED3-440F-4399-D3E4B2531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F9115-7415-4546-8450-3AD7FAFDF2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2950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0893DC5-CA81-5719-2E9C-6E9D15513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7457B7B-CFC3-009F-5486-A980571AF1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A332D59-98BD-05B8-8FF2-FFE8EAA040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2698A-2A89-47BC-8DAF-50B5566B7EC8}" type="datetimeFigureOut">
              <a:rPr lang="fr-FR" smtClean="0"/>
              <a:t>11/01/2024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D976783-9CE6-AAAB-74EF-65599D4D8B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2CAF727-AAD6-4C14-7448-A1C0C86A14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AF9115-7415-4546-8450-3AD7FAFDF2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144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herbe, plein air, panorama&#10;&#10;Description générée automatiquement">
            <a:extLst>
              <a:ext uri="{FF2B5EF4-FFF2-40B4-BE49-F238E27FC236}">
                <a16:creationId xmlns:a16="http://schemas.microsoft.com/office/drawing/2014/main" id="{67DC0A44-F4CA-5E04-9D5C-ACDCD9DB02C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000" y="2026285"/>
            <a:ext cx="11844000" cy="2646392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E5EAA9-A69C-0DB7-E0B3-F72276158201}"/>
              </a:ext>
            </a:extLst>
          </p:cNvPr>
          <p:cNvSpPr txBox="1"/>
          <p:nvPr/>
        </p:nvSpPr>
        <p:spPr>
          <a:xfrm>
            <a:off x="2934960" y="1297951"/>
            <a:ext cx="9428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Propose La Petite Camargue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29CDF45-C498-EE0C-3802-DDC0DB8E65B7}"/>
              </a:ext>
            </a:extLst>
          </p:cNvPr>
          <p:cNvSpPr txBox="1"/>
          <p:nvPr/>
        </p:nvSpPr>
        <p:spPr>
          <a:xfrm>
            <a:off x="325821" y="4729052"/>
            <a:ext cx="116921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Paysage de la petite Camargue, pris du bord de l'autoroute au péage d'Arles, au printemps, avec un front orageux progressant de l'ouest vers l'est.</a:t>
            </a:r>
          </a:p>
        </p:txBody>
      </p:sp>
    </p:spTree>
    <p:extLst>
      <p:ext uri="{BB962C8B-B14F-4D97-AF65-F5344CB8AC3E}">
        <p14:creationId xmlns:p14="http://schemas.microsoft.com/office/powerpoint/2010/main" val="1022298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  <p:sndAc>
          <p:stSnd loop="1">
            <p:snd r:embed="rId2" name="Que ma Camargue est belle.wav"/>
          </p:stSnd>
        </p:sndAc>
      </p:transition>
    </mc:Choice>
    <mc:Fallback>
      <p:transition spd="slow" advClick="0" advTm="9000">
        <p:fade/>
        <p:sndAc>
          <p:stSnd loop="1">
            <p:snd r:embed="rId2" name="Que ma Camargue est bel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5E0FBEC3-A78D-9B2E-E6C3-4B0CF9FE3612}"/>
              </a:ext>
            </a:extLst>
          </p:cNvPr>
          <p:cNvSpPr txBox="1"/>
          <p:nvPr/>
        </p:nvSpPr>
        <p:spPr>
          <a:xfrm>
            <a:off x="274320" y="335845"/>
            <a:ext cx="12022183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  <a:latin typeface="Algerian" panose="04020705040A02060702" pitchFamily="82" charset="0"/>
              </a:rPr>
              <a:t>La Petite Camargue, ou Camargue gardoise, désigne la région côtière du département du Gard qui correspond à la partie de la Camargue située entre le Petit-Rhône et le Vidourle. Elle ne doit pas être confondue avec la Petite Camargue alsacienne, une réserve naturelle nationale de la région Grand Est.</a:t>
            </a:r>
          </a:p>
        </p:txBody>
      </p:sp>
    </p:spTree>
    <p:extLst>
      <p:ext uri="{BB962C8B-B14F-4D97-AF65-F5344CB8AC3E}">
        <p14:creationId xmlns:p14="http://schemas.microsoft.com/office/powerpoint/2010/main" val="4148429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rte, atlas, diagramme&#10;&#10;Description générée automatiquement">
            <a:extLst>
              <a:ext uri="{FF2B5EF4-FFF2-40B4-BE49-F238E27FC236}">
                <a16:creationId xmlns:a16="http://schemas.microsoft.com/office/drawing/2014/main" id="{E0A40A8B-2052-D4F8-896A-F76FE4338E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6465" y="914271"/>
            <a:ext cx="9119069" cy="502945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4536DD-3EF2-BAF5-8497-23D4009110BC}"/>
              </a:ext>
            </a:extLst>
          </p:cNvPr>
          <p:cNvSpPr txBox="1"/>
          <p:nvPr/>
        </p:nvSpPr>
        <p:spPr>
          <a:xfrm>
            <a:off x="2142308" y="5943729"/>
            <a:ext cx="86737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3200" b="1" dirty="0">
                <a:solidFill>
                  <a:srgbClr val="FFFF00"/>
                </a:solidFill>
              </a:rPr>
              <a:t>Carte de la région Camargue , sud de la France</a:t>
            </a:r>
          </a:p>
        </p:txBody>
      </p:sp>
    </p:spTree>
    <p:extLst>
      <p:ext uri="{BB962C8B-B14F-4D97-AF65-F5344CB8AC3E}">
        <p14:creationId xmlns:p14="http://schemas.microsoft.com/office/powerpoint/2010/main" val="797206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ge, eau&#10;&#10;Description générée automatiquement">
            <a:extLst>
              <a:ext uri="{FF2B5EF4-FFF2-40B4-BE49-F238E27FC236}">
                <a16:creationId xmlns:a16="http://schemas.microsoft.com/office/drawing/2014/main" id="{81180FAE-3F1B-7309-4474-284312F9D0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7841" y="279000"/>
            <a:ext cx="7875000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C8BC21-6830-703C-DAD7-CB3B90D5F4DD}"/>
              </a:ext>
            </a:extLst>
          </p:cNvPr>
          <p:cNvSpPr txBox="1"/>
          <p:nvPr/>
        </p:nvSpPr>
        <p:spPr>
          <a:xfrm>
            <a:off x="229144" y="3173216"/>
            <a:ext cx="263869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Marais salant depuis les remparts d'Aigues-Mortes</a:t>
            </a:r>
          </a:p>
        </p:txBody>
      </p:sp>
    </p:spTree>
    <p:extLst>
      <p:ext uri="{BB962C8B-B14F-4D97-AF65-F5344CB8AC3E}">
        <p14:creationId xmlns:p14="http://schemas.microsoft.com/office/powerpoint/2010/main" val="258077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ysage, plante&#10;&#10;Description générée automatiquement">
            <a:extLst>
              <a:ext uri="{FF2B5EF4-FFF2-40B4-BE49-F238E27FC236}">
                <a16:creationId xmlns:a16="http://schemas.microsoft.com/office/drawing/2014/main" id="{39D28D44-570C-1CE5-5C0A-76F97AAA06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720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89CAD4-19F4-14CB-41C8-2FABFE61AEEE}"/>
              </a:ext>
            </a:extLst>
          </p:cNvPr>
          <p:cNvSpPr txBox="1"/>
          <p:nvPr/>
        </p:nvSpPr>
        <p:spPr>
          <a:xfrm>
            <a:off x="9000309" y="3744014"/>
            <a:ext cx="30436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L'étang de Scamandre au pied des Costières</a:t>
            </a:r>
          </a:p>
        </p:txBody>
      </p:sp>
    </p:spTree>
    <p:extLst>
      <p:ext uri="{BB962C8B-B14F-4D97-AF65-F5344CB8AC3E}">
        <p14:creationId xmlns:p14="http://schemas.microsoft.com/office/powerpoint/2010/main" val="336188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herbe&#10;&#10;Description générée automatiquement">
            <a:extLst>
              <a:ext uri="{FF2B5EF4-FFF2-40B4-BE49-F238E27FC236}">
                <a16:creationId xmlns:a16="http://schemas.microsoft.com/office/drawing/2014/main" id="{ADF14913-F3B2-0F09-785B-DC1BF0FDD4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4423" y="279000"/>
            <a:ext cx="840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FB008D-9ED5-1426-48A9-17F6BEBE053A}"/>
              </a:ext>
            </a:extLst>
          </p:cNvPr>
          <p:cNvSpPr txBox="1"/>
          <p:nvPr/>
        </p:nvSpPr>
        <p:spPr>
          <a:xfrm>
            <a:off x="365760" y="3809328"/>
            <a:ext cx="30305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Vignes et chapelle près de Montcalm</a:t>
            </a:r>
          </a:p>
        </p:txBody>
      </p:sp>
    </p:spTree>
    <p:extLst>
      <p:ext uri="{BB962C8B-B14F-4D97-AF65-F5344CB8AC3E}">
        <p14:creationId xmlns:p14="http://schemas.microsoft.com/office/powerpoint/2010/main" val="3895749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aquatique, plein air, flamant&#10;&#10;Description générée automatiquement">
            <a:extLst>
              <a:ext uri="{FF2B5EF4-FFF2-40B4-BE49-F238E27FC236}">
                <a16:creationId xmlns:a16="http://schemas.microsoft.com/office/drawing/2014/main" id="{FE1124AF-C724-01B3-AE5A-1F2670285B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097" y="279000"/>
            <a:ext cx="840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5BEB1A-42D5-75A3-9A06-A16DA2235EA0}"/>
              </a:ext>
            </a:extLst>
          </p:cNvPr>
          <p:cNvSpPr txBox="1"/>
          <p:nvPr/>
        </p:nvSpPr>
        <p:spPr>
          <a:xfrm>
            <a:off x="9130937" y="3331029"/>
            <a:ext cx="28738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Portrait de flamant rose dans la réserve nationale de Camargue</a:t>
            </a:r>
          </a:p>
        </p:txBody>
      </p:sp>
    </p:spTree>
    <p:extLst>
      <p:ext uri="{BB962C8B-B14F-4D97-AF65-F5344CB8AC3E}">
        <p14:creationId xmlns:p14="http://schemas.microsoft.com/office/powerpoint/2010/main" val="1050033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arbre&#10;&#10;Description générée automatiquement">
            <a:extLst>
              <a:ext uri="{FF2B5EF4-FFF2-40B4-BE49-F238E27FC236}">
                <a16:creationId xmlns:a16="http://schemas.microsoft.com/office/drawing/2014/main" id="{B0C78318-9440-71DC-113D-36D6B29C89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7127" y="235131"/>
            <a:ext cx="10457746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1C1941-50F2-7AD1-E16C-43F27CD44A29}"/>
              </a:ext>
            </a:extLst>
          </p:cNvPr>
          <p:cNvSpPr txBox="1"/>
          <p:nvPr/>
        </p:nvSpPr>
        <p:spPr>
          <a:xfrm>
            <a:off x="2390504" y="6175131"/>
            <a:ext cx="11508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Arles : le pont de Trinquetaille (1950) sur le grand Rhône.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682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DF991C42-6E20-25D5-5893-32D158489A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5190" y="279000"/>
            <a:ext cx="906066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A67391-B449-0223-29CE-248A7279299F}"/>
              </a:ext>
            </a:extLst>
          </p:cNvPr>
          <p:cNvSpPr txBox="1"/>
          <p:nvPr/>
        </p:nvSpPr>
        <p:spPr>
          <a:xfrm>
            <a:off x="169817" y="3735977"/>
            <a:ext cx="24053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Fourques - Pont historique sur le petit Rhône.</a:t>
            </a:r>
          </a:p>
        </p:txBody>
      </p:sp>
    </p:spTree>
    <p:extLst>
      <p:ext uri="{BB962C8B-B14F-4D97-AF65-F5344CB8AC3E}">
        <p14:creationId xmlns:p14="http://schemas.microsoft.com/office/powerpoint/2010/main" val="2994729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paysage&#10;&#10;Description générée automatiquement">
            <a:extLst>
              <a:ext uri="{FF2B5EF4-FFF2-40B4-BE49-F238E27FC236}">
                <a16:creationId xmlns:a16="http://schemas.microsoft.com/office/drawing/2014/main" id="{86742BFB-5E57-E022-CF8A-AD76A61D80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5467" y="279000"/>
            <a:ext cx="837382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06910D4-0DCF-6623-699F-991E5C521E50}"/>
              </a:ext>
            </a:extLst>
          </p:cNvPr>
          <p:cNvSpPr txBox="1"/>
          <p:nvPr/>
        </p:nvSpPr>
        <p:spPr>
          <a:xfrm>
            <a:off x="9211954" y="3526971"/>
            <a:ext cx="28999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Paysage du parc naturel régional de Camargue</a:t>
            </a:r>
          </a:p>
        </p:txBody>
      </p:sp>
    </p:spTree>
    <p:extLst>
      <p:ext uri="{BB962C8B-B14F-4D97-AF65-F5344CB8AC3E}">
        <p14:creationId xmlns:p14="http://schemas.microsoft.com/office/powerpoint/2010/main" val="1942696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nature&#10;&#10;Description générée automatiquement">
            <a:extLst>
              <a:ext uri="{FF2B5EF4-FFF2-40B4-BE49-F238E27FC236}">
                <a16:creationId xmlns:a16="http://schemas.microsoft.com/office/drawing/2014/main" id="{C7BD50D5-B1C0-4C87-411D-2584F71BE8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0548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2F0965-138D-01E4-1BF7-74043414D75F}"/>
              </a:ext>
            </a:extLst>
          </p:cNvPr>
          <p:cNvSpPr txBox="1"/>
          <p:nvPr/>
        </p:nvSpPr>
        <p:spPr>
          <a:xfrm>
            <a:off x="0" y="4134395"/>
            <a:ext cx="33005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Sansouire</a:t>
            </a:r>
            <a:r>
              <a:rPr lang="fr-FR" sz="2400" b="1" dirty="0">
                <a:solidFill>
                  <a:srgbClr val="FFFF00"/>
                </a:solidFill>
              </a:rPr>
              <a:t> en Camargue</a:t>
            </a:r>
          </a:p>
        </p:txBody>
      </p:sp>
    </p:spTree>
    <p:extLst>
      <p:ext uri="{BB962C8B-B14F-4D97-AF65-F5344CB8AC3E}">
        <p14:creationId xmlns:p14="http://schemas.microsoft.com/office/powerpoint/2010/main" val="354530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troupeau&#10;&#10;Description générée automatiquement">
            <a:extLst>
              <a:ext uri="{FF2B5EF4-FFF2-40B4-BE49-F238E27FC236}">
                <a16:creationId xmlns:a16="http://schemas.microsoft.com/office/drawing/2014/main" id="{E20DD492-10D8-BE24-F92F-F33833A1D7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147" y="279000"/>
            <a:ext cx="840876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E5B028-C0F6-1C42-5346-50326EB50457}"/>
              </a:ext>
            </a:extLst>
          </p:cNvPr>
          <p:cNvSpPr txBox="1"/>
          <p:nvPr/>
        </p:nvSpPr>
        <p:spPr>
          <a:xfrm>
            <a:off x="9326880" y="3540034"/>
            <a:ext cx="2651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Manade en Camargue</a:t>
            </a:r>
          </a:p>
        </p:txBody>
      </p:sp>
    </p:spTree>
    <p:extLst>
      <p:ext uri="{BB962C8B-B14F-4D97-AF65-F5344CB8AC3E}">
        <p14:creationId xmlns:p14="http://schemas.microsoft.com/office/powerpoint/2010/main" val="3026152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eau, ciel&#10;&#10;Description générée automatiquement">
            <a:extLst>
              <a:ext uri="{FF2B5EF4-FFF2-40B4-BE49-F238E27FC236}">
                <a16:creationId xmlns:a16="http://schemas.microsoft.com/office/drawing/2014/main" id="{1E88D4EC-8395-67E6-9D6E-1E5F92051B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793569"/>
            <a:ext cx="7620000" cy="571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506A205-2A3B-F8CC-B8FD-ED3C3805C9B6}"/>
              </a:ext>
            </a:extLst>
          </p:cNvPr>
          <p:cNvSpPr txBox="1"/>
          <p:nvPr/>
        </p:nvSpPr>
        <p:spPr>
          <a:xfrm>
            <a:off x="4480560" y="270349"/>
            <a:ext cx="6727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Paysages de Camargue</a:t>
            </a:r>
          </a:p>
        </p:txBody>
      </p:sp>
    </p:spTree>
    <p:extLst>
      <p:ext uri="{BB962C8B-B14F-4D97-AF65-F5344CB8AC3E}">
        <p14:creationId xmlns:p14="http://schemas.microsoft.com/office/powerpoint/2010/main" val="3791330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hotographie aérienne, Vue plongeante&#10;&#10;Description générée automatiquement">
            <a:extLst>
              <a:ext uri="{FF2B5EF4-FFF2-40B4-BE49-F238E27FC236}">
                <a16:creationId xmlns:a16="http://schemas.microsoft.com/office/drawing/2014/main" id="{07CB5096-C379-BF22-2A52-6F75C46E4B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1646" y="459000"/>
            <a:ext cx="7920000" cy="594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72803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chaussures, bâtiment&#10;&#10;Description générée automatiquement">
            <a:extLst>
              <a:ext uri="{FF2B5EF4-FFF2-40B4-BE49-F238E27FC236}">
                <a16:creationId xmlns:a16="http://schemas.microsoft.com/office/drawing/2014/main" id="{946EBF17-2F0C-08F4-B74F-89BA6D96B7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0548" y="459000"/>
            <a:ext cx="7920000" cy="594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8535F2-D490-7FCA-B0BD-5DD211CD8CF3}"/>
              </a:ext>
            </a:extLst>
          </p:cNvPr>
          <p:cNvSpPr txBox="1"/>
          <p:nvPr/>
        </p:nvSpPr>
        <p:spPr>
          <a:xfrm>
            <a:off x="91440" y="3429000"/>
            <a:ext cx="30305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centre-ville du Grau du Roi</a:t>
            </a:r>
          </a:p>
        </p:txBody>
      </p:sp>
    </p:spTree>
    <p:extLst>
      <p:ext uri="{BB962C8B-B14F-4D97-AF65-F5344CB8AC3E}">
        <p14:creationId xmlns:p14="http://schemas.microsoft.com/office/powerpoint/2010/main" val="103803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scène&#10;&#10;Description générée automatiquement">
            <a:extLst>
              <a:ext uri="{FF2B5EF4-FFF2-40B4-BE49-F238E27FC236}">
                <a16:creationId xmlns:a16="http://schemas.microsoft.com/office/drawing/2014/main" id="{266F0A14-FEDC-9134-0720-824A7A4FAC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78729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ateau&#10;&#10;Description générée automatiquement">
            <a:extLst>
              <a:ext uri="{FF2B5EF4-FFF2-40B4-BE49-F238E27FC236}">
                <a16:creationId xmlns:a16="http://schemas.microsoft.com/office/drawing/2014/main" id="{673A9964-31F9-9EDB-6A70-5DAEB99BB8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83194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nature&#10;&#10;Description générée automatiquement">
            <a:extLst>
              <a:ext uri="{FF2B5EF4-FFF2-40B4-BE49-F238E27FC236}">
                <a16:creationId xmlns:a16="http://schemas.microsoft.com/office/drawing/2014/main" id="{1D3C7267-46ED-71DB-1486-CDB4572AE4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66375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iscine, complexe touristique, arbre, eau&#10;&#10;Description générée automatiquement">
            <a:extLst>
              <a:ext uri="{FF2B5EF4-FFF2-40B4-BE49-F238E27FC236}">
                <a16:creationId xmlns:a16="http://schemas.microsoft.com/office/drawing/2014/main" id="{180FC8E2-4746-F1C7-6006-9A7BE1501E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1789" y="999000"/>
            <a:ext cx="8654230" cy="48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9E6721-4658-69CA-5475-5B415C15CE6E}"/>
              </a:ext>
            </a:extLst>
          </p:cNvPr>
          <p:cNvSpPr txBox="1"/>
          <p:nvPr/>
        </p:nvSpPr>
        <p:spPr>
          <a:xfrm>
            <a:off x="9379131" y="3429000"/>
            <a:ext cx="28128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Petite Camargue : Parc de vacances familial en France</a:t>
            </a:r>
          </a:p>
        </p:txBody>
      </p:sp>
    </p:spTree>
    <p:extLst>
      <p:ext uri="{BB962C8B-B14F-4D97-AF65-F5344CB8AC3E}">
        <p14:creationId xmlns:p14="http://schemas.microsoft.com/office/powerpoint/2010/main" val="3253014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ciel, statue&#10;&#10;Description générée automatiquement">
            <a:extLst>
              <a:ext uri="{FF2B5EF4-FFF2-40B4-BE49-F238E27FC236}">
                <a16:creationId xmlns:a16="http://schemas.microsoft.com/office/drawing/2014/main" id="{F64521CD-EFFA-720E-3145-8F45C71B97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6862" y="639000"/>
            <a:ext cx="7970086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425F34E-A47C-F290-C351-D83B287E3CBE}"/>
              </a:ext>
            </a:extLst>
          </p:cNvPr>
          <p:cNvSpPr txBox="1"/>
          <p:nvPr/>
        </p:nvSpPr>
        <p:spPr>
          <a:xfrm>
            <a:off x="182880" y="3605349"/>
            <a:ext cx="27823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Place Saint- Louis Aigues-Mortes</a:t>
            </a:r>
          </a:p>
        </p:txBody>
      </p:sp>
    </p:spTree>
    <p:extLst>
      <p:ext uri="{BB962C8B-B14F-4D97-AF65-F5344CB8AC3E}">
        <p14:creationId xmlns:p14="http://schemas.microsoft.com/office/powerpoint/2010/main" val="2390107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heval, Équitation&#10;&#10;Description générée automatiquement">
            <a:extLst>
              <a:ext uri="{FF2B5EF4-FFF2-40B4-BE49-F238E27FC236}">
                <a16:creationId xmlns:a16="http://schemas.microsoft.com/office/drawing/2014/main" id="{5B143FE9-FEB2-BB01-1B6C-00BA9BD35E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89000"/>
            <a:ext cx="7620000" cy="508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85119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2BEB9C7-33EE-0F69-28F8-1CBEF565A0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5900" y="1054100"/>
            <a:ext cx="6680200" cy="4749800"/>
          </a:xfrm>
          <a:prstGeom prst="rect">
            <a:avLst/>
          </a:prstGeom>
          <a:ln w="889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37376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6DC56E2-C53C-0A0E-A553-7B4322B86D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600" y="1047750"/>
            <a:ext cx="7162800" cy="47625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0792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BBD5600-7F73-2314-22C6-145F9703DB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1237" y="3424237"/>
            <a:ext cx="9525" cy="9525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2CF5B85C-63BD-9269-6B96-011053A41F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1237" y="3424237"/>
            <a:ext cx="9525" cy="952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25B8B9E-110F-A27A-3102-B3957FD84AC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237" y="1670770"/>
            <a:ext cx="11448000" cy="352598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56757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5061B60-53E3-8BB2-DC9C-2C4CE03095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571" y="986246"/>
            <a:ext cx="11142858" cy="468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A8DF08-93D3-B8AF-DCF7-E8A99B8594E3}"/>
              </a:ext>
            </a:extLst>
          </p:cNvPr>
          <p:cNvSpPr txBox="1"/>
          <p:nvPr/>
        </p:nvSpPr>
        <p:spPr>
          <a:xfrm>
            <a:off x="4049486" y="445236"/>
            <a:ext cx="9993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Traditions Camarguaises</a:t>
            </a:r>
          </a:p>
        </p:txBody>
      </p:sp>
    </p:spTree>
    <p:extLst>
      <p:ext uri="{BB962C8B-B14F-4D97-AF65-F5344CB8AC3E}">
        <p14:creationId xmlns:p14="http://schemas.microsoft.com/office/powerpoint/2010/main" val="3425407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12B1E63-2247-4E79-BD24-3E743164E4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6000" y="653144"/>
            <a:ext cx="9360000" cy="52650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7544CFB-562D-D587-4689-7E0BDCC60109}"/>
              </a:ext>
            </a:extLst>
          </p:cNvPr>
          <p:cNvSpPr txBox="1"/>
          <p:nvPr/>
        </p:nvSpPr>
        <p:spPr>
          <a:xfrm>
            <a:off x="1528352" y="5974023"/>
            <a:ext cx="10006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Camargue et Aigues-Mortes : à la découverte des trésors camarguais</a:t>
            </a:r>
          </a:p>
        </p:txBody>
      </p:sp>
    </p:spTree>
    <p:extLst>
      <p:ext uri="{BB962C8B-B14F-4D97-AF65-F5344CB8AC3E}">
        <p14:creationId xmlns:p14="http://schemas.microsoft.com/office/powerpoint/2010/main" val="1537171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022C966-4D72-AF6C-106C-8520A2910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8285" y="444500"/>
            <a:ext cx="8128000" cy="5969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D1B91B-1031-9418-FE42-0DA65A1B113E}"/>
              </a:ext>
            </a:extLst>
          </p:cNvPr>
          <p:cNvSpPr txBox="1"/>
          <p:nvPr/>
        </p:nvSpPr>
        <p:spPr>
          <a:xfrm>
            <a:off x="143691" y="3429000"/>
            <a:ext cx="28477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Cabane de gardian et flamants</a:t>
            </a:r>
          </a:p>
        </p:txBody>
      </p:sp>
    </p:spTree>
    <p:extLst>
      <p:ext uri="{BB962C8B-B14F-4D97-AF65-F5344CB8AC3E}">
        <p14:creationId xmlns:p14="http://schemas.microsoft.com/office/powerpoint/2010/main" val="1493430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eubles, plage&#10;&#10;Description générée automatiquement">
            <a:extLst>
              <a:ext uri="{FF2B5EF4-FFF2-40B4-BE49-F238E27FC236}">
                <a16:creationId xmlns:a16="http://schemas.microsoft.com/office/drawing/2014/main" id="{C6E32B61-D6B9-6335-F615-D5C2275C33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1257300"/>
            <a:ext cx="7620000" cy="43434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15436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mammifère, troupeau, bétail&#10;&#10;Description générée automatiquement">
            <a:extLst>
              <a:ext uri="{FF2B5EF4-FFF2-40B4-BE49-F238E27FC236}">
                <a16:creationId xmlns:a16="http://schemas.microsoft.com/office/drawing/2014/main" id="{662963C6-4C5C-74FF-523E-333C42F337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165" y="1276894"/>
            <a:ext cx="6588000" cy="41175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E3F5CF2-2B39-F92B-74AB-46783BF73AEB}"/>
              </a:ext>
            </a:extLst>
          </p:cNvPr>
          <p:cNvSpPr txBox="1"/>
          <p:nvPr/>
        </p:nvSpPr>
        <p:spPr>
          <a:xfrm>
            <a:off x="727165" y="753674"/>
            <a:ext cx="72106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Proposé La Petite Camargue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F9257B50-B974-923E-F52E-547D972048B8}"/>
              </a:ext>
            </a:extLst>
          </p:cNvPr>
          <p:cNvSpPr txBox="1"/>
          <p:nvPr/>
        </p:nvSpPr>
        <p:spPr>
          <a:xfrm>
            <a:off x="2991394" y="5394394"/>
            <a:ext cx="5564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800" b="1" dirty="0">
                <a:solidFill>
                  <a:srgbClr val="FFFF00"/>
                </a:solidFill>
              </a:rPr>
              <a:t>la Camargue 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C846DFF6-E426-2C95-9CA6-B035074AB9B8}"/>
              </a:ext>
            </a:extLst>
          </p:cNvPr>
          <p:cNvSpPr txBox="1"/>
          <p:nvPr/>
        </p:nvSpPr>
        <p:spPr>
          <a:xfrm>
            <a:off x="7511143" y="2651760"/>
            <a:ext cx="4428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0C25395F-9F23-1256-17E0-EC5A835C4FC2}"/>
              </a:ext>
            </a:extLst>
          </p:cNvPr>
          <p:cNvSpPr txBox="1"/>
          <p:nvPr/>
        </p:nvSpPr>
        <p:spPr>
          <a:xfrm>
            <a:off x="9117875" y="3429000"/>
            <a:ext cx="3391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19348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226</Words>
  <Application>Microsoft Office PowerPoint</Application>
  <PresentationFormat>Grand écran</PresentationFormat>
  <Paragraphs>24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4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2024-01-11T07:52:20Z</dcterms:created>
  <dcterms:modified xsi:type="dcterms:W3CDTF">2024-01-11T11:56:16Z</dcterms:modified>
</cp:coreProperties>
</file>