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304" r:id="rId3"/>
    <p:sldId id="303" r:id="rId4"/>
    <p:sldId id="305" r:id="rId5"/>
    <p:sldId id="306" r:id="rId6"/>
    <p:sldId id="335" r:id="rId7"/>
    <p:sldId id="307" r:id="rId8"/>
    <p:sldId id="308" r:id="rId9"/>
    <p:sldId id="309" r:id="rId10"/>
    <p:sldId id="330" r:id="rId11"/>
    <p:sldId id="331" r:id="rId12"/>
    <p:sldId id="310" r:id="rId13"/>
    <p:sldId id="334" r:id="rId14"/>
    <p:sldId id="311" r:id="rId15"/>
    <p:sldId id="312" r:id="rId16"/>
    <p:sldId id="332" r:id="rId17"/>
    <p:sldId id="314" r:id="rId18"/>
    <p:sldId id="315" r:id="rId19"/>
    <p:sldId id="316" r:id="rId20"/>
    <p:sldId id="318" r:id="rId21"/>
    <p:sldId id="319" r:id="rId22"/>
    <p:sldId id="320" r:id="rId23"/>
    <p:sldId id="321" r:id="rId24"/>
    <p:sldId id="322" r:id="rId25"/>
    <p:sldId id="323" r:id="rId26"/>
    <p:sldId id="324" r:id="rId27"/>
    <p:sldId id="328" r:id="rId28"/>
    <p:sldId id="317" r:id="rId29"/>
    <p:sldId id="325" r:id="rId30"/>
    <p:sldId id="327" r:id="rId31"/>
    <p:sldId id="326" r:id="rId32"/>
    <p:sldId id="333" r:id="rId33"/>
    <p:sldId id="329"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l9meYdOQzTkoUi1adHMlw==" hashData="gHeY8IKY4X44mP+6fOkAdOhJ1kY+CztTBassaPFp+5Kr4KYoX+W62kfm9UPagATe8FTiVJv34re+czOFiCLv9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re 28"/>
          <p:cNvSpPr>
            <a:spLocks noGrp="1"/>
          </p:cNvSpPr>
          <p:nvPr>
            <p:ph type="ctrTitle"/>
          </p:nvPr>
        </p:nvSpPr>
        <p:spPr>
          <a:xfrm>
            <a:off x="381000" y="4853411"/>
            <a:ext cx="8458200" cy="1222375"/>
          </a:xfrm>
        </p:spPr>
        <p:txBody>
          <a:bodyPr anchor="t"/>
          <a:lstStyle/>
          <a:p>
            <a:r>
              <a:rPr kumimoji="0" lang="fr-FR" smtClean="0"/>
              <a:t>Cliquez pour modifier le style du titre</a:t>
            </a:r>
            <a:endParaRPr kumimoji="0" lang="en-US"/>
          </a:p>
        </p:txBody>
      </p:sp>
      <p:sp>
        <p:nvSpPr>
          <p:cNvPr id="9" name="Sous-titr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16" name="Espace réservé de la date 15"/>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2" name="Espace réservé du pied de page 1"/>
          <p:cNvSpPr>
            <a:spLocks noGrp="1"/>
          </p:cNvSpPr>
          <p:nvPr>
            <p:ph type="ftr" sz="quarter" idx="11"/>
          </p:nvPr>
        </p:nvSpPr>
        <p:spPr/>
        <p:txBody>
          <a:bodyPr/>
          <a:lstStyle/>
          <a:p>
            <a:endParaRPr lang="fr-FR"/>
          </a:p>
        </p:txBody>
      </p:sp>
      <p:sp>
        <p:nvSpPr>
          <p:cNvPr id="15" name="Espace réservé du numéro de diapositive 14"/>
          <p:cNvSpPr>
            <a:spLocks noGrp="1"/>
          </p:cNvSpPr>
          <p:nvPr>
            <p:ph type="sldNum" sz="quarter" idx="12"/>
          </p:nvPr>
        </p:nvSpPr>
        <p:spPr>
          <a:xfrm>
            <a:off x="8229600" y="6473952"/>
            <a:ext cx="758952" cy="246888"/>
          </a:xfrm>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2" name="Titre 21"/>
          <p:cNvSpPr>
            <a:spLocks noGrp="1"/>
          </p:cNvSpPr>
          <p:nvPr>
            <p:ph type="title"/>
          </p:nvPr>
        </p:nvSpPr>
        <p:spPr/>
        <p:txBody>
          <a:bodyPr/>
          <a:lstStyle/>
          <a:p>
            <a:r>
              <a:rPr kumimoji="0" lang="fr-FR" smtClean="0"/>
              <a:t>Cliquez pour modifier le style du titre</a:t>
            </a:r>
            <a:endParaRPr kumimoji="0" lang="en-US"/>
          </a:p>
        </p:txBody>
      </p:sp>
      <p:sp>
        <p:nvSpPr>
          <p:cNvPr id="27" name="Espace réservé du contenu 26"/>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19" name="Espace réservé du pied de page 18"/>
          <p:cNvSpPr>
            <a:spLocks noGrp="1"/>
          </p:cNvSpPr>
          <p:nvPr>
            <p:ph type="ftr" sz="quarter" idx="11"/>
          </p:nvPr>
        </p:nvSpPr>
        <p:spPr>
          <a:xfrm>
            <a:off x="3581400" y="76200"/>
            <a:ext cx="2895600" cy="288925"/>
          </a:xfrm>
        </p:spPr>
        <p:txBody>
          <a:bodyPr/>
          <a:lstStyle/>
          <a:p>
            <a:endParaRPr lang="fr-FR"/>
          </a:p>
        </p:txBody>
      </p:sp>
      <p:sp>
        <p:nvSpPr>
          <p:cNvPr id="16" name="Espace réservé du numéro de diapositive 15"/>
          <p:cNvSpPr>
            <a:spLocks noGrp="1"/>
          </p:cNvSpPr>
          <p:nvPr>
            <p:ph type="sldNum" sz="quarter" idx="12"/>
          </p:nvPr>
        </p:nvSpPr>
        <p:spPr>
          <a:xfrm>
            <a:off x="8229600" y="6473952"/>
            <a:ext cx="758952" cy="246888"/>
          </a:xfrm>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texte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19" name="Espace réservé de la date 18"/>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11" name="Espace réservé du pied de page 10"/>
          <p:cNvSpPr>
            <a:spLocks noGrp="1"/>
          </p:cNvSpPr>
          <p:nvPr>
            <p:ph type="ftr" sz="quarter" idx="11"/>
          </p:nvPr>
        </p:nvSpPr>
        <p:spPr/>
        <p:txBody>
          <a:bodyPr/>
          <a:lstStyle/>
          <a:p>
            <a:endParaRPr lang="fr-FR"/>
          </a:p>
        </p:txBody>
      </p:sp>
      <p:sp>
        <p:nvSpPr>
          <p:cNvPr id="16" name="Espace réservé du numéro de diapositive 15"/>
          <p:cNvSpPr>
            <a:spLocks noGrp="1"/>
          </p:cNvSpPr>
          <p:nvPr>
            <p:ph type="sldNum" sz="quarter" idx="12"/>
          </p:nvPr>
        </p:nvSpPr>
        <p:spPr/>
        <p:txBody>
          <a:bodyPr/>
          <a:lstStyle/>
          <a:p>
            <a:fld id="{AD47E387-0D43-4B7B-AED4-C90D6E17DAB8}" type="slidenum">
              <a:rPr lang="fr-FR" smtClean="0"/>
              <a:pPr/>
              <a:t>‹N°›</a:t>
            </a:fld>
            <a:endParaRPr lang="fr-FR"/>
          </a:p>
        </p:txBody>
      </p:sp>
      <p:sp>
        <p:nvSpPr>
          <p:cNvPr id="8" name="Titre 7"/>
          <p:cNvSpPr>
            <a:spLocks noGrp="1"/>
          </p:cNvSpPr>
          <p:nvPr>
            <p:ph type="title"/>
          </p:nvPr>
        </p:nvSpPr>
        <p:spPr>
          <a:xfrm>
            <a:off x="180475" y="2947085"/>
            <a:ext cx="8686800" cy="1184825"/>
          </a:xfrm>
        </p:spPr>
        <p:txBody>
          <a:bodyPr rtlCol="0" anchor="t"/>
          <a:lstStyle>
            <a:lvl1pPr algn="r">
              <a:defRPr/>
            </a:lvl1pPr>
          </a:lstStyle>
          <a:p>
            <a:r>
              <a:rPr kumimoji="0" lang="fr-FR" smtClean="0"/>
              <a:t>Cliquez pour modifier le style du titre</a:t>
            </a:r>
            <a:endParaRPr kumimoji="0" lang="en-US"/>
          </a:p>
        </p:txBody>
      </p:sp>
    </p:spTree>
  </p:cSld>
  <p:clrMapOvr>
    <a:overrideClrMapping bg1="dk1" tx1="lt1" bg2="dk2" tx2="lt2" accent1="accent1" accent2="accent2" accent3="accent3" accent4="accent4" accent5="accent5" accent6="accent6" hlink="hlink" folHlink="folHlink"/>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0" name="Titre 19"/>
          <p:cNvSpPr>
            <a:spLocks noGrp="1"/>
          </p:cNvSpPr>
          <p:nvPr>
            <p:ph type="title"/>
          </p:nvPr>
        </p:nvSpPr>
        <p:spPr>
          <a:xfrm>
            <a:off x="301752" y="457200"/>
            <a:ext cx="8686800" cy="841248"/>
          </a:xfrm>
        </p:spPr>
        <p:txBody>
          <a:bodyPr/>
          <a:lstStyle/>
          <a:p>
            <a:r>
              <a:rPr kumimoji="0" lang="fr-FR" smtClean="0"/>
              <a:t>Cliquez pour modifier le style du titre</a:t>
            </a:r>
            <a:endParaRPr kumimoji="0" lang="en-US"/>
          </a:p>
        </p:txBody>
      </p:sp>
      <p:sp>
        <p:nvSpPr>
          <p:cNvPr id="14" name="Espace réservé du contenu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10" name="Espace réservé du pied de page 9"/>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9" name="Titre 28"/>
          <p:cNvSpPr>
            <a:spLocks noGrp="1"/>
          </p:cNvSpPr>
          <p:nvPr>
            <p:ph type="title"/>
          </p:nvPr>
        </p:nvSpPr>
        <p:spPr>
          <a:xfrm>
            <a:off x="304800" y="5410200"/>
            <a:ext cx="8610600" cy="882650"/>
          </a:xfrm>
        </p:spPr>
        <p:txBody>
          <a:bodyPr anchor="ctr"/>
          <a:lstStyle>
            <a:lvl1pPr>
              <a:defRPr/>
            </a:lvl1p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25" name="Espace réservé du texte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8" name="Espace réservé du contenu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space réservé de la date 9"/>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229600" y="6477000"/>
            <a:ext cx="762000" cy="246888"/>
          </a:xfrm>
        </p:spPr>
        <p:txBody>
          <a:bodyPr/>
          <a:lstStyle/>
          <a:p>
            <a:fld id="{AD47E387-0D43-4B7B-AED4-C90D6E17DAB8}" type="slidenum">
              <a:rPr lang="fr-FR" smtClean="0"/>
              <a:pPr/>
              <a:t>‹N°›</a:t>
            </a:fld>
            <a:endParaRPr lang="fr-FR"/>
          </a:p>
        </p:txBody>
      </p:sp>
      <p:sp>
        <p:nvSpPr>
          <p:cNvPr id="11" name="Connecteur droi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0" name="Titre 29"/>
          <p:cNvSpPr>
            <a:spLocks noGrp="1"/>
          </p:cNvSpPr>
          <p:nvPr>
            <p:ph type="title"/>
          </p:nvPr>
        </p:nvSpPr>
        <p:spPr>
          <a:xfrm>
            <a:off x="301752" y="457200"/>
            <a:ext cx="8686800" cy="841248"/>
          </a:xfrm>
        </p:spPr>
        <p:txBody>
          <a:bodyPr/>
          <a:lstStyle/>
          <a:p>
            <a:r>
              <a:rPr kumimoji="0" lang="fr-FR" smtClean="0"/>
              <a:t>Cliquez pour modifier le style du titre</a:t>
            </a:r>
            <a:endParaRPr kumimoji="0" lang="en-US"/>
          </a:p>
        </p:txBody>
      </p:sp>
      <p:sp>
        <p:nvSpPr>
          <p:cNvPr id="12" name="Espace réservé de la date 11"/>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21" name="Espace réservé du pied de page 20"/>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24" name="Espace réservé du pied de page 23"/>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Connecteur droi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re 11"/>
          <p:cNvSpPr>
            <a:spLocks noGrp="1"/>
          </p:cNvSpPr>
          <p:nvPr>
            <p:ph type="title"/>
          </p:nvPr>
        </p:nvSpPr>
        <p:spPr>
          <a:xfrm>
            <a:off x="457200" y="5486400"/>
            <a:ext cx="8458200" cy="520700"/>
          </a:xfrm>
        </p:spPr>
        <p:txBody>
          <a:bodyPr anchor="ctr"/>
          <a:lstStyle>
            <a:lvl1pPr algn="l">
              <a:buNone/>
              <a:defRPr sz="2000" b="1"/>
            </a:lvl1pPr>
          </a:lstStyle>
          <a:p>
            <a:r>
              <a:rPr kumimoji="0" lang="fr-FR" smtClean="0"/>
              <a:t>Cliquez pour modifier le style du titre</a:t>
            </a:r>
            <a:endParaRPr kumimoji="0" lang="en-US"/>
          </a:p>
        </p:txBody>
      </p:sp>
      <p:sp>
        <p:nvSpPr>
          <p:cNvPr id="26" name="Espace réservé du texte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14" name="Espace réservé du contenu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29" name="Espace réservé du pied de page 28"/>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3" name="Espace réservé pour une imag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fr-FR" smtClean="0"/>
              <a:t>Cliquez sur l'icône pour ajouter une image</a:t>
            </a:r>
            <a:endParaRPr kumimoji="0" lang="en-US" dirty="0"/>
          </a:p>
        </p:txBody>
      </p:sp>
      <p:sp>
        <p:nvSpPr>
          <p:cNvPr id="7" name="Espace réservé de la date 6"/>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31" name="Espace réservé du numéro de diapositive 30"/>
          <p:cNvSpPr>
            <a:spLocks noGrp="1"/>
          </p:cNvSpPr>
          <p:nvPr>
            <p:ph type="sldNum" sz="quarter" idx="12"/>
          </p:nvPr>
        </p:nvSpPr>
        <p:spPr/>
        <p:txBody>
          <a:bodyPr/>
          <a:lstStyle/>
          <a:p>
            <a:fld id="{AD47E387-0D43-4B7B-AED4-C90D6E17DAB8}" type="slidenum">
              <a:rPr lang="fr-FR" smtClean="0"/>
              <a:pPr/>
              <a:t>‹N°›</a:t>
            </a:fld>
            <a:endParaRPr lang="fr-FR"/>
          </a:p>
        </p:txBody>
      </p:sp>
      <p:sp>
        <p:nvSpPr>
          <p:cNvPr id="17" name="Titre 16"/>
          <p:cNvSpPr>
            <a:spLocks noGrp="1"/>
          </p:cNvSpPr>
          <p:nvPr>
            <p:ph type="title"/>
          </p:nvPr>
        </p:nvSpPr>
        <p:spPr>
          <a:xfrm>
            <a:off x="381000" y="4993760"/>
            <a:ext cx="5867400" cy="522288"/>
          </a:xfrm>
        </p:spPr>
        <p:txBody>
          <a:bodyPr anchor="ctr"/>
          <a:lstStyle>
            <a:lvl1pPr algn="l">
              <a:buNone/>
              <a:defRPr sz="2000" b="1"/>
            </a:lvl1pPr>
          </a:lstStyle>
          <a:p>
            <a:r>
              <a:rPr kumimoji="0" lang="fr-FR" smtClean="0"/>
              <a:t>Cliquez pour modifier le style du titre</a:t>
            </a:r>
            <a:endParaRPr kumimoji="0" lang="en-US"/>
          </a:p>
        </p:txBody>
      </p:sp>
      <p:sp>
        <p:nvSpPr>
          <p:cNvPr id="26" name="Espace réservé du texte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549276"/>
            <a:ext cx="18288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549276"/>
            <a:ext cx="62484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DF8A716-9E2A-4FF7-ACAE-6ABB09AFF2F0}" type="datetimeFigureOut">
              <a:rPr lang="fr-FR" smtClean="0"/>
              <a:pPr/>
              <a:t>13/01/2024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D47E387-0D43-4B7B-AED4-C90D6E17DAB8}" type="slidenum">
              <a:rPr lang="fr-FR" smtClean="0"/>
              <a:pPr/>
              <a:t>‹N°›</a:t>
            </a:fld>
            <a:endParaRPr lang="fr-FR"/>
          </a:p>
        </p:txBody>
      </p:sp>
    </p:spTree>
  </p:cSld>
  <p:clrMapOvr>
    <a:masterClrMapping/>
  </p:clrMapOvr>
  <p:transition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ce réservé du texte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1" name="Espace réservé de la date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9DF8A716-9E2A-4FF7-ACAE-6ABB09AFF2F0}" type="datetimeFigureOut">
              <a:rPr lang="fr-FR" smtClean="0"/>
              <a:pPr/>
              <a:t>13/01/2024</a:t>
            </a:fld>
            <a:endParaRPr lang="fr-FR"/>
          </a:p>
        </p:txBody>
      </p:sp>
      <p:sp>
        <p:nvSpPr>
          <p:cNvPr id="28" name="Espace réservé du pied de page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r-FR"/>
          </a:p>
        </p:txBody>
      </p:sp>
      <p:sp>
        <p:nvSpPr>
          <p:cNvPr id="5" name="Espace réservé du numéro de diapositive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AD47E387-0D43-4B7B-AED4-C90D6E17DAB8}" type="slidenum">
              <a:rPr lang="fr-FR" smtClean="0"/>
              <a:pPr/>
              <a:t>‹N°›</a:t>
            </a:fld>
            <a:endParaRPr lang="fr-FR"/>
          </a:p>
        </p:txBody>
      </p:sp>
      <p:sp>
        <p:nvSpPr>
          <p:cNvPr id="10" name="Espace réservé du titre 9"/>
          <p:cNvSpPr>
            <a:spLocks noGrp="1"/>
          </p:cNvSpPr>
          <p:nvPr>
            <p:ph type="title"/>
          </p:nvPr>
        </p:nvSpPr>
        <p:spPr>
          <a:xfrm>
            <a:off x="304800" y="457200"/>
            <a:ext cx="8686800" cy="838200"/>
          </a:xfrm>
          <a:prstGeom prst="rect">
            <a:avLst/>
          </a:prstGeom>
        </p:spPr>
        <p:txBody>
          <a:bodyPr vert="horz" anchor="ctr">
            <a:normAutofit/>
          </a:bodyPr>
          <a:lstStyle/>
          <a:p>
            <a:r>
              <a:rPr kumimoji="0" lang="fr-FR" smtClean="0"/>
              <a:t>Cliquez pour modifier le style du titre</a:t>
            </a:r>
            <a:endParaRPr kumimoji="0" lang="en-US"/>
          </a:p>
        </p:txBody>
      </p:sp>
      <p:sp>
        <p:nvSpPr>
          <p:cNvPr id="9" name="Connecteur droi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cteur droi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600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fr.wikipedia.org/wiki/Crevasse" TargetMode="External"/><Relationship Id="rId2" Type="http://schemas.openxmlformats.org/officeDocument/2006/relationships/hyperlink" Target="http://fr.wikipedia.org/wiki/Calcaire" TargetMode="External"/><Relationship Id="rId1" Type="http://schemas.openxmlformats.org/officeDocument/2006/relationships/slideLayout" Target="../slideLayouts/slideLayout7.xml"/><Relationship Id="rId4" Type="http://schemas.openxmlformats.org/officeDocument/2006/relationships/hyperlink" Target="http://fr.wikipedia.org/wiki/Marmite_du_diable"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elle-ile-en-mer-ng2011_001.png"/>
          <p:cNvPicPr>
            <a:picLocks noChangeAspect="1"/>
          </p:cNvPicPr>
          <p:nvPr/>
        </p:nvPicPr>
        <p:blipFill>
          <a:blip r:embed="rId3" cstate="email"/>
          <a:stretch>
            <a:fillRect/>
          </a:stretch>
        </p:blipFill>
        <p:spPr>
          <a:xfrm>
            <a:off x="2195736" y="332656"/>
            <a:ext cx="5184576" cy="3600400"/>
          </a:xfrm>
          <a:prstGeom prst="rect">
            <a:avLst/>
          </a:prstGeom>
        </p:spPr>
      </p:pic>
      <p:sp>
        <p:nvSpPr>
          <p:cNvPr id="3" name="ZoneTexte 2"/>
          <p:cNvSpPr txBox="1"/>
          <p:nvPr/>
        </p:nvSpPr>
        <p:spPr>
          <a:xfrm>
            <a:off x="467544" y="3933056"/>
            <a:ext cx="8064896" cy="1548000"/>
          </a:xfrm>
          <a:prstGeom prst="rect">
            <a:avLst/>
          </a:prstGeom>
          <a:noFill/>
        </p:spPr>
        <p:txBody>
          <a:bodyPr wrap="square" rtlCol="0">
            <a:prstTxWarp prst="textCascadeDown">
              <a:avLst/>
            </a:prstTxWarp>
            <a:spAutoFit/>
            <a:scene3d>
              <a:camera prst="perspectiveAbove"/>
              <a:lightRig rig="threePt" dir="t"/>
            </a:scene3d>
          </a:bodyPr>
          <a:lstStyle/>
          <a:p>
            <a:r>
              <a:rPr lang="fr-F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La roque sur Cèze  et les cascades du Sautadet</a:t>
            </a:r>
            <a:endParaRPr lang="fr-F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Rectangle 3"/>
          <p:cNvSpPr/>
          <p:nvPr/>
        </p:nvSpPr>
        <p:spPr>
          <a:xfrm>
            <a:off x="2963906" y="5229200"/>
            <a:ext cx="2682722" cy="1323439"/>
          </a:xfrm>
          <a:prstGeom prst="rect">
            <a:avLst/>
          </a:prstGeom>
          <a:noFill/>
        </p:spPr>
        <p:txBody>
          <a:bodyPr wrap="none" lIns="91440" tIns="45720" rIns="91440" bIns="45720">
            <a:spAutoFit/>
          </a:bodyPr>
          <a:lstStyle/>
          <a:p>
            <a:pPr algn="ctr"/>
            <a:r>
              <a:rPr lang="fr-FR"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Partie </a:t>
            </a:r>
            <a:r>
              <a:rPr lang="fr-FR" sz="8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a:t>
            </a:r>
            <a:endParaRPr lang="fr-FR" sz="8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5" name="Image 4" descr="62660875.jpg"/>
          <p:cNvPicPr>
            <a:picLocks noChangeAspect="1"/>
          </p:cNvPicPr>
          <p:nvPr/>
        </p:nvPicPr>
        <p:blipFill>
          <a:blip r:embed="rId4" cstate="email"/>
          <a:stretch>
            <a:fillRect/>
          </a:stretch>
        </p:blipFill>
        <p:spPr>
          <a:xfrm>
            <a:off x="323528" y="2037194"/>
            <a:ext cx="1440160" cy="1724462"/>
          </a:xfrm>
          <a:prstGeom prst="rect">
            <a:avLst/>
          </a:prstGeom>
        </p:spPr>
      </p:pic>
    </p:spTree>
  </p:cSld>
  <p:clrMapOvr>
    <a:masterClrMapping/>
  </p:clrMapOvr>
  <p:transition advTm="6000">
    <p:sndAc>
      <p:stSnd loop="1">
        <p:snd r:embed="rId2" name="Relaxation au son de la rivièr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202485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3491880" y="692696"/>
            <a:ext cx="3384376" cy="400110"/>
          </a:xfrm>
          <a:prstGeom prst="rect">
            <a:avLst/>
          </a:prstGeom>
          <a:noFill/>
        </p:spPr>
        <p:txBody>
          <a:bodyPr wrap="square" rtlCol="0">
            <a:spAutoFit/>
          </a:bodyPr>
          <a:lstStyle/>
          <a:p>
            <a:r>
              <a:rPr lang="fr-FR" dirty="0" smtClean="0"/>
              <a:t>"</a:t>
            </a:r>
            <a:r>
              <a:rPr lang="fr-FR" sz="2000" dirty="0" smtClean="0"/>
              <a:t>Pont Charles Martel".</a:t>
            </a:r>
            <a:endParaRPr lang="fr-FR" sz="2000" dirty="0"/>
          </a:p>
        </p:txBody>
      </p:sp>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96.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836712"/>
            <a:ext cx="7488832" cy="5970865"/>
          </a:xfrm>
          <a:prstGeom prst="rect">
            <a:avLst/>
          </a:prstGeom>
          <a:noFill/>
        </p:spPr>
        <p:txBody>
          <a:bodyPr wrap="square" rtlCol="0">
            <a:spAutoFit/>
          </a:bodyPr>
          <a:lstStyle/>
          <a:p>
            <a:r>
              <a:rPr lang="fr-FR" sz="2800" dirty="0" smtClean="0"/>
              <a:t>Formées par l'action érosive de la rivière sur une masse rocheuse </a:t>
            </a:r>
            <a:r>
              <a:rPr lang="fr-FR" sz="2800" dirty="0" smtClean="0">
                <a:hlinkClick r:id="rId2" tooltip="Calcaire"/>
              </a:rPr>
              <a:t>calcaire</a:t>
            </a:r>
            <a:r>
              <a:rPr lang="fr-FR" sz="2800" dirty="0" smtClean="0"/>
              <a:t> d'environ 500 mètres de large, les cascades du Sautadet consistent en de très nombreuses cavités se recoupant la plupart du temps en </a:t>
            </a:r>
            <a:r>
              <a:rPr lang="fr-FR" sz="2800" dirty="0" smtClean="0">
                <a:hlinkClick r:id="rId3" tooltip="Crevasse"/>
              </a:rPr>
              <a:t>crevasses</a:t>
            </a:r>
            <a:r>
              <a:rPr lang="fr-FR" sz="2800" dirty="0" smtClean="0"/>
              <a:t> voire en grands « </a:t>
            </a:r>
            <a:r>
              <a:rPr lang="fr-FR" sz="2800" dirty="0" smtClean="0">
                <a:hlinkClick r:id="rId4" tooltip="Marmite du diable"/>
              </a:rPr>
              <a:t>chaudrons</a:t>
            </a:r>
            <a:r>
              <a:rPr lang="fr-FR" sz="2800" dirty="0" smtClean="0"/>
              <a:t> », dont la profondeur peut dépasser les 10 mètres. Le dénivelé des cascades est d'une amplitude similaire.</a:t>
            </a:r>
          </a:p>
          <a:p>
            <a:r>
              <a:rPr lang="fr-FR" sz="2800" dirty="0" smtClean="0"/>
              <a:t>Notons que le site est réputé dangereux, du fait de son relief accidenté et de la forte turbulence de ses eaux. Les cascades du Sautadet sont aujourd'hui un site classé en </a:t>
            </a:r>
            <a:r>
              <a:rPr lang="fr-FR" sz="2800" i="1" dirty="0" smtClean="0"/>
              <a:t>zone naturelle</a:t>
            </a:r>
          </a:p>
          <a:p>
            <a:r>
              <a:rPr lang="fr-FR" sz="2800" dirty="0" smtClean="0"/>
              <a:t>23 personnes y ont trouvé la mort depuis 1983.</a:t>
            </a:r>
          </a:p>
          <a:p>
            <a:endParaRPr lang="fr-FR" dirty="0"/>
          </a:p>
        </p:txBody>
      </p:sp>
      <p:sp>
        <p:nvSpPr>
          <p:cNvPr id="3" name="ZoneTexte 2"/>
          <p:cNvSpPr txBox="1"/>
          <p:nvPr/>
        </p:nvSpPr>
        <p:spPr>
          <a:xfrm>
            <a:off x="1907704" y="260648"/>
            <a:ext cx="4968552" cy="461665"/>
          </a:xfrm>
          <a:prstGeom prst="rect">
            <a:avLst/>
          </a:prstGeom>
          <a:noFill/>
        </p:spPr>
        <p:txBody>
          <a:bodyPr wrap="square" rtlCol="0">
            <a:spAutoFit/>
          </a:bodyPr>
          <a:lstStyle/>
          <a:p>
            <a:r>
              <a:rPr lang="fr-FR" sz="2400" b="1" dirty="0" smtClean="0"/>
              <a:t>Cascades du Sautadet</a:t>
            </a:r>
            <a:endParaRPr lang="fr-FR" sz="2400" b="1" dirty="0"/>
          </a:p>
        </p:txBody>
      </p:sp>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94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20939.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93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71.JPG"/>
          <p:cNvPicPr>
            <a:picLocks noChangeAspect="1"/>
          </p:cNvPicPr>
          <p:nvPr/>
        </p:nvPicPr>
        <p:blipFill>
          <a:blip r:embed="rId2" cstate="email">
            <a:lum bright="10000"/>
          </a:blip>
          <a:stretch>
            <a:fillRect/>
          </a:stretch>
        </p:blipFill>
        <p:spPr>
          <a:xfrm>
            <a:off x="0" y="0"/>
            <a:ext cx="9144000" cy="6237312"/>
          </a:xfrm>
          <a:prstGeom prst="rect">
            <a:avLst/>
          </a:prstGeom>
        </p:spPr>
      </p:pic>
      <p:sp>
        <p:nvSpPr>
          <p:cNvPr id="4" name="ZoneTexte 3"/>
          <p:cNvSpPr txBox="1"/>
          <p:nvPr/>
        </p:nvSpPr>
        <p:spPr>
          <a:xfrm>
            <a:off x="0" y="6150114"/>
            <a:ext cx="9144000" cy="707886"/>
          </a:xfrm>
          <a:prstGeom prst="rect">
            <a:avLst/>
          </a:prstGeom>
          <a:noFill/>
        </p:spPr>
        <p:txBody>
          <a:bodyPr wrap="square" rtlCol="0">
            <a:spAutoFit/>
          </a:bodyPr>
          <a:lstStyle/>
          <a:p>
            <a:r>
              <a:rPr lang="fr-FR" sz="2000" dirty="0" smtClean="0">
                <a:latin typeface="Calibri" pitchFamily="34" charset="0"/>
              </a:rPr>
              <a:t>les cascades du Sautadet consistent en de très nombreuses cavités (marmites du diable) se recoupant la plupart du temps en crevasses voire en grands « chaudrons »</a:t>
            </a:r>
            <a:endParaRPr lang="fr-FR" sz="2000" dirty="0">
              <a:latin typeface="Calibri" pitchFamily="34" charset="0"/>
            </a:endParaRPr>
          </a:p>
        </p:txBody>
      </p:sp>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93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6.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82.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941.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9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20947.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93.JPG"/>
          <p:cNvPicPr>
            <a:picLocks noChangeAspect="1"/>
          </p:cNvPicPr>
          <p:nvPr/>
        </p:nvPicPr>
        <p:blipFill>
          <a:blip r:embed="rId2" cstate="email">
            <a:lum bright="10000"/>
          </a:blip>
          <a:stretch>
            <a:fillRect/>
          </a:stretch>
        </p:blipFill>
        <p:spPr>
          <a:xfrm>
            <a:off x="0" y="0"/>
            <a:ext cx="9144000" cy="6309320"/>
          </a:xfrm>
          <a:prstGeom prst="rect">
            <a:avLst/>
          </a:prstGeom>
        </p:spPr>
      </p:pic>
      <p:sp>
        <p:nvSpPr>
          <p:cNvPr id="3" name="ZoneTexte 2"/>
          <p:cNvSpPr txBox="1"/>
          <p:nvPr/>
        </p:nvSpPr>
        <p:spPr>
          <a:xfrm>
            <a:off x="0" y="6237312"/>
            <a:ext cx="9144000" cy="461665"/>
          </a:xfrm>
          <a:prstGeom prst="rect">
            <a:avLst/>
          </a:prstGeom>
          <a:noFill/>
        </p:spPr>
        <p:txBody>
          <a:bodyPr wrap="square" rtlCol="0">
            <a:spAutoFit/>
          </a:bodyPr>
          <a:lstStyle/>
          <a:p>
            <a:r>
              <a:rPr lang="fr-FR" sz="2000" dirty="0" smtClean="0"/>
              <a:t>                         Après </a:t>
            </a:r>
            <a:r>
              <a:rPr lang="fr-FR" sz="2000" dirty="0" smtClean="0"/>
              <a:t>le tumulte , laissons la place  à la tranquillité</a:t>
            </a:r>
            <a:r>
              <a:rPr lang="fr-FR" sz="2400" dirty="0" smtClean="0"/>
              <a:t>.</a:t>
            </a:r>
            <a:endParaRPr lang="fr-FR" sz="2400" dirty="0"/>
          </a:p>
        </p:txBody>
      </p:sp>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9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3275856" y="260648"/>
            <a:ext cx="2952328" cy="461665"/>
          </a:xfrm>
          <a:prstGeom prst="rect">
            <a:avLst/>
          </a:prstGeom>
          <a:noFill/>
        </p:spPr>
        <p:txBody>
          <a:bodyPr wrap="square" rtlCol="0">
            <a:spAutoFit/>
          </a:bodyPr>
          <a:lstStyle/>
          <a:p>
            <a:r>
              <a:rPr lang="fr-FR" sz="2400" dirty="0" smtClean="0"/>
              <a:t>Et  au farnienté</a:t>
            </a:r>
            <a:endParaRPr lang="fr-FR" sz="2400" dirty="0"/>
          </a:p>
        </p:txBody>
      </p:sp>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95.JPG"/>
          <p:cNvPicPr>
            <a:picLocks noChangeAspect="1"/>
          </p:cNvPicPr>
          <p:nvPr/>
        </p:nvPicPr>
        <p:blipFill>
          <a:blip r:embed="rId2" cstate="email"/>
          <a:stretch>
            <a:fillRect/>
          </a:stretch>
        </p:blipFill>
        <p:spPr>
          <a:xfrm>
            <a:off x="0" y="0"/>
            <a:ext cx="9144000" cy="6237312"/>
          </a:xfrm>
          <a:prstGeom prst="rect">
            <a:avLst/>
          </a:prstGeom>
        </p:spPr>
      </p:pic>
      <p:sp>
        <p:nvSpPr>
          <p:cNvPr id="3" name="ZoneTexte 2"/>
          <p:cNvSpPr txBox="1"/>
          <p:nvPr/>
        </p:nvSpPr>
        <p:spPr>
          <a:xfrm>
            <a:off x="0" y="6150114"/>
            <a:ext cx="9144000" cy="707886"/>
          </a:xfrm>
          <a:prstGeom prst="rect">
            <a:avLst/>
          </a:prstGeom>
          <a:noFill/>
        </p:spPr>
        <p:txBody>
          <a:bodyPr wrap="square" rtlCol="0">
            <a:spAutoFit/>
          </a:bodyPr>
          <a:lstStyle/>
          <a:p>
            <a:r>
              <a:rPr lang="fr-FR" sz="2000" b="1" dirty="0" smtClean="0"/>
              <a:t>Enfin, dans une zone d'élargissement et de ralentissement des eaux, la rivière retrouve son cours tranquille.</a:t>
            </a:r>
            <a:endParaRPr lang="fr-FR" sz="2000" b="1" dirty="0"/>
          </a:p>
        </p:txBody>
      </p:sp>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6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64.JPG"/>
          <p:cNvPicPr>
            <a:picLocks noChangeAspect="1"/>
          </p:cNvPicPr>
          <p:nvPr/>
        </p:nvPicPr>
        <p:blipFill>
          <a:blip r:embed="rId2" cstate="email">
            <a:lum bright="10000"/>
          </a:blip>
          <a:stretch>
            <a:fillRect/>
          </a:stretch>
        </p:blipFill>
        <p:spPr>
          <a:xfrm>
            <a:off x="0" y="0"/>
            <a:ext cx="9144000" cy="5589240"/>
          </a:xfrm>
          <a:prstGeom prst="rect">
            <a:avLst/>
          </a:prstGeom>
        </p:spPr>
      </p:pic>
      <p:sp>
        <p:nvSpPr>
          <p:cNvPr id="3" name="ZoneTexte 2"/>
          <p:cNvSpPr txBox="1"/>
          <p:nvPr/>
        </p:nvSpPr>
        <p:spPr>
          <a:xfrm>
            <a:off x="0" y="5534561"/>
            <a:ext cx="9144000" cy="1323439"/>
          </a:xfrm>
          <a:prstGeom prst="rect">
            <a:avLst/>
          </a:prstGeom>
          <a:noFill/>
        </p:spPr>
        <p:txBody>
          <a:bodyPr wrap="square" rtlCol="0">
            <a:spAutoFit/>
          </a:bodyPr>
          <a:lstStyle/>
          <a:p>
            <a:r>
              <a:rPr lang="fr-FR" sz="2000" dirty="0" smtClean="0">
                <a:latin typeface="Calibri" pitchFamily="34" charset="0"/>
              </a:rPr>
              <a:t>Construit en 1881, juste en amont de la chute des cascades, le seuil artificiel permettait le fonctionnement d'un moulin à farine sur la rive gauche, exploité jusqu'en 1900. La crue de septembre 2002 en a emporté une grande partie. Creusé dans la roche, le canal de déviation appelé "</a:t>
            </a:r>
            <a:r>
              <a:rPr lang="fr-FR" sz="2000" dirty="0" err="1" smtClean="0">
                <a:latin typeface="Calibri" pitchFamily="34" charset="0"/>
              </a:rPr>
              <a:t>Béal</a:t>
            </a:r>
            <a:r>
              <a:rPr lang="fr-FR" sz="2000" dirty="0" smtClean="0">
                <a:latin typeface="Calibri" pitchFamily="34" charset="0"/>
              </a:rPr>
              <a:t>" est encore visible sur la rive gauche.</a:t>
            </a:r>
            <a:endParaRPr lang="fr-FR" sz="2000" dirty="0">
              <a:latin typeface="Calibri" pitchFamily="34" charset="0"/>
            </a:endParaRPr>
          </a:p>
        </p:txBody>
      </p:sp>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65.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5724128" y="620688"/>
            <a:ext cx="2952328" cy="923330"/>
          </a:xfrm>
          <a:prstGeom prst="rect">
            <a:avLst/>
          </a:prstGeom>
          <a:solidFill>
            <a:schemeClr val="accent4">
              <a:lumMod val="60000"/>
              <a:lumOff val="40000"/>
            </a:schemeClr>
          </a:solidFill>
        </p:spPr>
        <p:txBody>
          <a:bodyPr wrap="square" rtlCol="0">
            <a:spAutoFit/>
          </a:bodyPr>
          <a:lstStyle/>
          <a:p>
            <a:r>
              <a:rPr lang="fr-FR" dirty="0" smtClean="0"/>
              <a:t>Le </a:t>
            </a:r>
            <a:r>
              <a:rPr lang="fr-FR" dirty="0" err="1" smtClean="0"/>
              <a:t>Béal</a:t>
            </a:r>
            <a:r>
              <a:rPr lang="fr-FR" dirty="0" smtClean="0"/>
              <a:t> est un canal qui alimentait un moulin à farine</a:t>
            </a:r>
            <a:endParaRPr lang="fr-FR" dirty="0"/>
          </a:p>
        </p:txBody>
      </p:sp>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69.JPG"/>
          <p:cNvPicPr>
            <a:picLocks noChangeAspect="1"/>
          </p:cNvPicPr>
          <p:nvPr/>
        </p:nvPicPr>
        <p:blipFill>
          <a:blip r:embed="rId2" cstate="email"/>
          <a:stretch>
            <a:fillRect/>
          </a:stretch>
        </p:blipFill>
        <p:spPr>
          <a:xfrm>
            <a:off x="0" y="0"/>
            <a:ext cx="9144000" cy="6858000"/>
          </a:xfrm>
          <a:prstGeom prst="rect">
            <a:avLst/>
          </a:prstGeom>
        </p:spPr>
      </p:pic>
      <p:sp>
        <p:nvSpPr>
          <p:cNvPr id="4" name="ZoneTexte 3"/>
          <p:cNvSpPr txBox="1"/>
          <p:nvPr/>
        </p:nvSpPr>
        <p:spPr>
          <a:xfrm>
            <a:off x="5868144" y="620688"/>
            <a:ext cx="2592288" cy="369332"/>
          </a:xfrm>
          <a:prstGeom prst="rect">
            <a:avLst/>
          </a:prstGeom>
          <a:noFill/>
        </p:spPr>
        <p:txBody>
          <a:bodyPr wrap="square" rtlCol="0">
            <a:spAutoFit/>
          </a:bodyPr>
          <a:lstStyle/>
          <a:p>
            <a:r>
              <a:rPr lang="fr-FR" dirty="0" smtClean="0"/>
              <a:t>Ici le </a:t>
            </a:r>
            <a:r>
              <a:rPr lang="fr-FR" dirty="0" err="1" smtClean="0"/>
              <a:t>beal</a:t>
            </a:r>
            <a:r>
              <a:rPr lang="fr-FR" dirty="0" smtClean="0"/>
              <a:t> </a:t>
            </a:r>
            <a:endParaRPr lang="fr-FR" dirty="0"/>
          </a:p>
        </p:txBody>
      </p:sp>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4.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1020928.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9.JPG"/>
          <p:cNvPicPr>
            <a:picLocks noChangeAspect="1"/>
          </p:cNvPicPr>
          <p:nvPr/>
        </p:nvPicPr>
        <p:blipFill>
          <a:blip r:embed="rId2" cstate="email">
            <a:lum bright="10000"/>
          </a:blip>
          <a:stretch>
            <a:fillRect/>
          </a:stretch>
        </p:blipFill>
        <p:spPr>
          <a:xfrm>
            <a:off x="0" y="0"/>
            <a:ext cx="9144000" cy="6237312"/>
          </a:xfrm>
          <a:prstGeom prst="rect">
            <a:avLst/>
          </a:prstGeom>
        </p:spPr>
      </p:pic>
      <p:sp>
        <p:nvSpPr>
          <p:cNvPr id="3" name="ZoneTexte 2"/>
          <p:cNvSpPr txBox="1"/>
          <p:nvPr/>
        </p:nvSpPr>
        <p:spPr>
          <a:xfrm>
            <a:off x="0" y="6237312"/>
            <a:ext cx="9144000" cy="400110"/>
          </a:xfrm>
          <a:prstGeom prst="rect">
            <a:avLst/>
          </a:prstGeom>
          <a:noFill/>
        </p:spPr>
        <p:txBody>
          <a:bodyPr wrap="square" rtlCol="0">
            <a:spAutoFit/>
          </a:bodyPr>
          <a:lstStyle/>
          <a:p>
            <a:r>
              <a:rPr lang="fr-FR" sz="2000" dirty="0" smtClean="0">
                <a:latin typeface="Calibri" pitchFamily="34" charset="0"/>
              </a:rPr>
              <a:t>Ici  une sorte d’écluse pour régulé le débit d’eau dans le passage du </a:t>
            </a:r>
            <a:r>
              <a:rPr lang="fr-FR" sz="2000" dirty="0" err="1" smtClean="0">
                <a:latin typeface="Calibri" pitchFamily="34" charset="0"/>
              </a:rPr>
              <a:t>béal</a:t>
            </a:r>
            <a:r>
              <a:rPr lang="fr-FR" sz="2000" dirty="0" smtClean="0">
                <a:latin typeface="Calibri" pitchFamily="34" charset="0"/>
              </a:rPr>
              <a:t>.</a:t>
            </a:r>
            <a:endParaRPr lang="fr-FR" sz="2000" dirty="0">
              <a:latin typeface="Calibri" pitchFamily="34" charset="0"/>
            </a:endParaRPr>
          </a:p>
        </p:txBody>
      </p:sp>
      <p:sp>
        <p:nvSpPr>
          <p:cNvPr id="4" name="Flèche vers le bas 3"/>
          <p:cNvSpPr/>
          <p:nvPr/>
        </p:nvSpPr>
        <p:spPr>
          <a:xfrm>
            <a:off x="3275856" y="1052736"/>
            <a:ext cx="288032"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20944.JPG"/>
          <p:cNvPicPr>
            <a:picLocks noChangeAspect="1"/>
          </p:cNvPicPr>
          <p:nvPr/>
        </p:nvPicPr>
        <p:blipFill>
          <a:blip r:embed="rId2" cstate="print"/>
          <a:stretch>
            <a:fillRect/>
          </a:stretch>
        </p:blipFill>
        <p:spPr>
          <a:xfrm>
            <a:off x="0" y="0"/>
            <a:ext cx="9144000" cy="6858000"/>
          </a:xfrm>
          <a:prstGeom prst="rect">
            <a:avLst/>
          </a:prstGeom>
        </p:spPr>
      </p:pic>
      <p:sp>
        <p:nvSpPr>
          <p:cNvPr id="3" name="ZoneTexte 2"/>
          <p:cNvSpPr txBox="1"/>
          <p:nvPr/>
        </p:nvSpPr>
        <p:spPr>
          <a:xfrm>
            <a:off x="2699792" y="4653136"/>
            <a:ext cx="1800200" cy="369332"/>
          </a:xfrm>
          <a:prstGeom prst="rect">
            <a:avLst/>
          </a:prstGeom>
          <a:noFill/>
        </p:spPr>
        <p:txBody>
          <a:bodyPr wrap="square" rtlCol="0">
            <a:spAutoFit/>
          </a:bodyPr>
          <a:lstStyle/>
          <a:p>
            <a:r>
              <a:rPr lang="fr-FR" b="1" dirty="0" smtClean="0"/>
              <a:t>L’ancien Moulin</a:t>
            </a:r>
            <a:endParaRPr lang="fr-FR" b="1" dirty="0"/>
          </a:p>
        </p:txBody>
      </p:sp>
    </p:spTree>
  </p:cSld>
  <p:clrMapOvr>
    <a:masterClrMapping/>
  </p:clrMapOvr>
  <p:transition advTm="600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95536" y="476672"/>
            <a:ext cx="5040560" cy="707886"/>
          </a:xfrm>
          <a:prstGeom prst="rect">
            <a:avLst/>
          </a:prstGeom>
          <a:noFill/>
        </p:spPr>
        <p:txBody>
          <a:bodyPr wrap="square" rtlCol="0">
            <a:spAutoFit/>
          </a:bodyPr>
          <a:lstStyle/>
          <a:p>
            <a:r>
              <a:rPr lang="fr-FR" sz="4000" dirty="0" smtClean="0"/>
              <a:t>A bientôt.!!!!!!</a:t>
            </a:r>
            <a:endParaRPr lang="fr-FR" sz="4000" dirty="0"/>
          </a:p>
        </p:txBody>
      </p:sp>
      <p:sp>
        <p:nvSpPr>
          <p:cNvPr id="3" name="ZoneTexte 2"/>
          <p:cNvSpPr txBox="1"/>
          <p:nvPr/>
        </p:nvSpPr>
        <p:spPr>
          <a:xfrm>
            <a:off x="539552" y="3861048"/>
            <a:ext cx="6336704" cy="523220"/>
          </a:xfrm>
          <a:prstGeom prst="rect">
            <a:avLst/>
          </a:prstGeom>
          <a:noFill/>
        </p:spPr>
        <p:txBody>
          <a:bodyPr wrap="square" rtlCol="0">
            <a:spAutoFit/>
          </a:bodyPr>
          <a:lstStyle/>
          <a:p>
            <a:r>
              <a:rPr lang="fr-FR" sz="2800" dirty="0" smtClean="0"/>
              <a:t>Commentaires du Net: photos perso</a:t>
            </a:r>
            <a:endParaRPr lang="fr-FR" sz="2800" dirty="0"/>
          </a:p>
        </p:txBody>
      </p:sp>
      <p:pic>
        <p:nvPicPr>
          <p:cNvPr id="5" name="Image 4" descr="62660875.jpg"/>
          <p:cNvPicPr>
            <a:picLocks noChangeAspect="1"/>
          </p:cNvPicPr>
          <p:nvPr/>
        </p:nvPicPr>
        <p:blipFill>
          <a:blip r:embed="rId2" cstate="email"/>
          <a:stretch>
            <a:fillRect/>
          </a:stretch>
        </p:blipFill>
        <p:spPr>
          <a:xfrm>
            <a:off x="7164288" y="4725144"/>
            <a:ext cx="1781224" cy="2132856"/>
          </a:xfrm>
          <a:prstGeom prst="rect">
            <a:avLst/>
          </a:prstGeom>
        </p:spPr>
      </p:pic>
      <p:sp>
        <p:nvSpPr>
          <p:cNvPr id="6" name="ZoneTexte 5"/>
          <p:cNvSpPr txBox="1"/>
          <p:nvPr/>
        </p:nvSpPr>
        <p:spPr>
          <a:xfrm>
            <a:off x="4355976" y="5373216"/>
            <a:ext cx="1152128" cy="830997"/>
          </a:xfrm>
          <a:prstGeom prst="rect">
            <a:avLst/>
          </a:prstGeom>
          <a:noFill/>
        </p:spPr>
        <p:txBody>
          <a:bodyPr wrap="square" rtlCol="0">
            <a:spAutoFit/>
          </a:bodyPr>
          <a:lstStyle/>
          <a:p>
            <a:r>
              <a:rPr lang="fr-FR" sz="4800" b="1" dirty="0" smtClean="0"/>
              <a:t>FIN</a:t>
            </a:r>
            <a:endParaRPr lang="fr-FR" sz="4800" b="1" dirty="0"/>
          </a:p>
        </p:txBody>
      </p:sp>
    </p:spTree>
  </p:cSld>
  <p:clrMapOvr>
    <a:masterClrMapping/>
  </p:clrMapOvr>
  <p:transition advTm="6000"/>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omenade">
  <a:themeElements>
    <a:clrScheme name="Promenad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romenade">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romenade">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0</TotalTime>
  <Words>228</Words>
  <Application>Microsoft Office PowerPoint</Application>
  <PresentationFormat>Affichage à l'écran (4:3)</PresentationFormat>
  <Paragraphs>19</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Calibri</vt:lpstr>
      <vt:lpstr>Franklin Gothic Book</vt:lpstr>
      <vt:lpstr>Franklin Gothic Medium</vt:lpstr>
      <vt:lpstr>Wingdings 2</vt:lpstr>
      <vt:lpstr>Promenade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PC</cp:lastModifiedBy>
  <cp:revision>25</cp:revision>
  <dcterms:created xsi:type="dcterms:W3CDTF">2013-06-06T19:38:00Z</dcterms:created>
  <dcterms:modified xsi:type="dcterms:W3CDTF">2024-01-13T19:52:38Z</dcterms:modified>
</cp:coreProperties>
</file>