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1" r:id="rId3"/>
    <p:sldId id="259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0" r:id="rId12"/>
    <p:sldId id="302" r:id="rId13"/>
    <p:sldId id="301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7" r:id="rId28"/>
    <p:sldId id="311" r:id="rId29"/>
    <p:sldId id="316" r:id="rId30"/>
    <p:sldId id="315" r:id="rId31"/>
    <p:sldId id="313" r:id="rId32"/>
    <p:sldId id="308" r:id="rId33"/>
    <p:sldId id="303" r:id="rId34"/>
    <p:sldId id="314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12.01.2024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4525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Flag_of_Estonia.svg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65DD706E-4272-6D22-E91B-B30523189061}"/>
              </a:ext>
            </a:extLst>
          </p:cNvPr>
          <p:cNvSpPr/>
          <p:nvPr/>
        </p:nvSpPr>
        <p:spPr>
          <a:xfrm>
            <a:off x="13855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Estonsko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5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Estonie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9">
            <a:extLst>
              <a:ext uri="{FF2B5EF4-FFF2-40B4-BE49-F238E27FC236}">
                <a16:creationId xmlns:a16="http://schemas.microsoft.com/office/drawing/2014/main" id="{E4F3BE72-A23D-454C-B5C3-8C86D2283F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6E9B056-7765-7B23-FF1C-8346636D5C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2"/>
            <a:ext cx="10905063" cy="557106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8" name="WordArt 13">
            <a:extLst>
              <a:ext uri="{FF2B5EF4-FFF2-40B4-BE49-F238E27FC236}">
                <a16:creationId xmlns:a16="http://schemas.microsoft.com/office/drawing/2014/main" id="{281EE6D6-FDC0-7A0D-E11E-F4BF0975FBB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791744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57492DBE-7667-E758-B7AB-892F604ED8C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132380" y="220486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70914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  <p:sndAc>
          <p:stSnd loop="1">
            <p:snd r:embed="rId2" name="Eesti.wav"/>
          </p:stSnd>
        </p:sndAc>
      </p:transition>
    </mc:Choice>
    <mc:Fallback xmlns="">
      <p:transition spd="slow" advClick="0" advTm="11000">
        <p:split orient="vert"/>
        <p:sndAc>
          <p:stSnd loop="1">
            <p:snd r:embed="rId4" name="Eest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4C38B38B-57D1-42BF-ABD9-43FE044CBC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" y="6263640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 err="1">
                <a:solidFill>
                  <a:srgbClr val="FF0000"/>
                </a:solidFill>
              </a:rPr>
              <a:t>Estonia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Estonie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Estland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Eesti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Estônia</a:t>
            </a:r>
            <a:r>
              <a:rPr lang="cs-CZ" altLang="cs-CZ" sz="2400" b="1" dirty="0">
                <a:solidFill>
                  <a:srgbClr val="FF0000"/>
                </a:solidFill>
              </a:rPr>
              <a:t>    Viro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Estonya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Észtország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Εσθονί</a:t>
            </a:r>
            <a:r>
              <a:rPr lang="cs-CZ" altLang="cs-CZ" sz="2400" b="1" dirty="0">
                <a:solidFill>
                  <a:srgbClr val="FF0000"/>
                </a:solidFill>
              </a:rPr>
              <a:t>α    Естонія    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343EB53E-07F1-4133-8C72-64637D97FF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4DDCF05E-58E5-4ABF-87D4-24D8EB6E4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5" name="Picture 12" descr="Vlajka Estonska">
            <a:hlinkClick r:id="rId3" tooltip="Vlajka Estonska"/>
            <a:extLst>
              <a:ext uri="{FF2B5EF4-FFF2-40B4-BE49-F238E27FC236}">
                <a16:creationId xmlns:a16="http://schemas.microsoft.com/office/drawing/2014/main" id="{EBC767D7-2C87-499B-8DCF-1520C20A3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" y="798829"/>
            <a:ext cx="1122998" cy="750039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46FD0BD4-CB87-402B-8623-BA72D2C775FE}"/>
              </a:ext>
            </a:extLst>
          </p:cNvPr>
          <p:cNvSpPr/>
          <p:nvPr/>
        </p:nvSpPr>
        <p:spPr>
          <a:xfrm>
            <a:off x="3863752" y="798829"/>
            <a:ext cx="3912053" cy="150810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ESTONSKO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endParaRPr lang="es-ES" sz="4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90ED93-B52A-8910-C8C2-BE520C385F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08EC240-1186-A30A-1BCD-079F6FEAD3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5932F2-2FE9-036F-31E1-549E7FC180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0689"/>
            <a:ext cx="10801200" cy="587063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D827117-7954-EF68-995F-B96650C0EB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79AFFC-70E6-8D93-8435-AF73637417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5FBEEC-D41D-792F-FE05-05AA16EBE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622049A-AFD0-C9AA-0CEF-09F1FD0130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5FC8F1-DAC7-50CF-7B46-FE94EADFA1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A2DB86-86C6-BB28-0669-E2390127B3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1DA26F-8F12-69EB-4A4B-01DDD4D4A3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3F105B-BE88-B344-B29E-12503BB132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6AF2C67-375D-EC58-4016-76DD762407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481F4F6-3EE1-5582-8AC6-8AB7F600D2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" y="548680"/>
            <a:ext cx="1089804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6A99D8-924C-BF38-822C-B21AFE1355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" y="548680"/>
            <a:ext cx="1082604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6DD96F-E479-FA63-8D8D-B3F79B1C81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740" y="548680"/>
            <a:ext cx="1079286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1E6BEC-7CDC-6E06-A48C-35D49705A1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AA7225-0096-1C79-F73A-058474DB2B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99997B-8371-15BF-B265-145E165E9F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42E868-E93F-7682-4E95-1251F79558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DBFE57-E830-C359-D496-0FEA382182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C725E9-07FA-AD4E-A7F8-CF9497CDFF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EB05B5-61AD-31A3-F3CF-9E71CF0673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B306D3-C88B-9B92-067E-A6159D6EF2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20528D-9EE2-E76D-A7DD-2D726425DC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0671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E92C09-13CF-4775-EABA-EA8BC2DB66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D4DD71-1C9C-F74A-0AB7-4CFA670ECF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0565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BCC3BF3-2D5D-8F72-1C09-78BF6CCC68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04590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EB4A8A4-5A92-7F4F-5775-F4623C9383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E66900-69A7-9301-FD73-C959ADB3FC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69E6A3-12F9-A8F9-5223-27CC02F49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4209DC60-3873-105B-AF78-3F11C25560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E1A965E1-1D40-4047-73E7-6CA0F9229574}"/>
              </a:ext>
            </a:extLst>
          </p:cNvPr>
          <p:cNvSpPr/>
          <p:nvPr/>
        </p:nvSpPr>
        <p:spPr>
          <a:xfrm>
            <a:off x="4166046" y="836712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395</TotalTime>
  <Words>42</Words>
  <Application>Microsoft Office PowerPoint</Application>
  <PresentationFormat>Širokoúhlá obrazovka</PresentationFormat>
  <Paragraphs>11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8" baseType="lpstr">
      <vt:lpstr>Arial</vt:lpstr>
      <vt:lpstr>Calibri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110</cp:revision>
  <dcterms:created xsi:type="dcterms:W3CDTF">2020-02-21T13:54:42Z</dcterms:created>
  <dcterms:modified xsi:type="dcterms:W3CDTF">2024-01-12T16:16:51Z</dcterms:modified>
</cp:coreProperties>
</file>