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1" r:id="rId3"/>
    <p:sldId id="276" r:id="rId4"/>
    <p:sldId id="257" r:id="rId5"/>
    <p:sldId id="256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66" r:id="rId19"/>
    <p:sldId id="263" r:id="rId20"/>
    <p:sldId id="272" r:id="rId21"/>
    <p:sldId id="274" r:id="rId22"/>
    <p:sldId id="275" r:id="rId23"/>
    <p:sldId id="277" r:id="rId24"/>
    <p:sldId id="278" r:id="rId25"/>
    <p:sldId id="279" r:id="rId26"/>
    <p:sldId id="273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94" d="100"/>
          <a:sy n="94" d="100"/>
        </p:scale>
        <p:origin x="1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30D37-F7EE-E0DD-53B3-569FD7D626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1F521A4-D1BA-B940-8D8D-2639C10219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0C117F-31D7-EC76-80EE-A1A2138AF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98C344-794F-A9B6-211E-1131E8B4C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AC9538-6362-2201-DBF5-50D229AA0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09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C2633-4647-47A6-F3FA-692134B3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A4EF81-1D3E-0A6D-47EE-06C79CF5B0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D6AAA9-10A8-F6CC-4BF3-0F714F80E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63223C-4A31-1508-D6C0-ED630ABD4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D387FC-3F5B-5183-AD14-7D97E646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54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42B37A-162D-6087-5FC9-E630FECDE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E93580-057F-D366-B3E8-14B9D5E1D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CC4DB8-060B-55FB-CA5E-30A786D4D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B6379-D794-B191-D1DD-EE6ABF585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1494A3-E24B-A49B-B19B-2FF2FAAAB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07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1C0BB-604E-D0D5-64CE-4D23D2D3C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7305FE-DE9E-AF96-946C-795926E794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EE11C5-36FB-A064-64F3-429B23414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7196BFC-0EC1-5A94-A825-CF018A87D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7DA134-FBF6-2E18-CF6F-A61DB0306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40D013-59E7-5F23-B05C-584087CA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077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CD35BA-1800-256E-683E-59FAB18AB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86913B-C3E7-28D4-B689-6A9422715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992971-D28F-E07D-E6CF-D3000FEF6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2A2230-1434-448B-60D8-4ECA25468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DAF56D7-3C88-292C-D177-D1FFD3424E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3EF2F31-F249-8457-B387-AAE7BDFDF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9C03D94-E480-8067-CC5E-3169E9FD1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DF1400C-84E4-BB0F-712A-4102F3115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6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9665B-ABAF-1B0E-A9CD-9408EC624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DA8E0B8-AC69-609C-0B4E-E8718F9C4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5A9037C-A668-046B-C1AE-9AD67A618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CA5290-E3F8-8DB8-182E-19B412324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58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B50A0B-7407-4A89-F12C-5AC689FD3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94E1715-AACF-0C4A-8E26-FA4FE3576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58FED58-06F0-DAD4-451A-CB94129D2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6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3A38C-79C6-34D3-14F6-F2DA2DE8F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920C4C-971B-4F81-3B06-263797F92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2BEAB5-56CC-D4FD-4771-C871F45A19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E5687F-2071-C435-FBF8-AAEC17DC5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213EBC-B391-EB6A-4DD7-FFB15115C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3F65D3-4CE4-8F9B-288A-421A2D8DE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89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E9B36-6AF6-A069-8387-B6AABF33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00972D5-982E-31C2-D4FE-FC09015AB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FBC3923-4036-7D70-4D40-5A92A63B41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C02AEB-D1D1-C329-9D14-1B5CD4B39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CD0EDE-2AC0-635C-FF0B-C523B2F05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FABA66-198C-A794-7E3A-35B5D955F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67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7C08C4-7161-0978-2F88-C5DA04D9F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A86903-25E2-36C8-422D-340274AA5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6816AC-90ED-0222-0257-CE9C59003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9FBCB3-7764-06F3-CE7D-AAC4530A3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1E8F4-6E4E-0774-4A98-BE8B9563C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18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7D984A3-2D88-A590-997C-854CD98425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8F52D8-F21C-6E50-80B4-9B3BB7FA91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F92AEC-1E22-20A3-C1FC-2AD965019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D4820F-8533-EF4F-0EA9-99C60E80A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F38EDA-1E4F-A5EE-4EB2-8F080774F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61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4690CCD-A823-FF99-CF21-095217E51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855642-277D-A2B1-4CF6-1816F84A0D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D325C7-FA51-3AD9-236C-578D97576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F3FF1-B9FD-45DC-BBC7-A678349A3937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CDEFC3-D3E1-0B8D-A9EA-CC5947CCA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08D463-7A3C-77DA-36D3-362E463349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5D32-0698-4309-B3A6-1D6FE3FC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41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BC6C052-9AD6-131A-8DA0-9C8EC0B555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082" y="256395"/>
            <a:ext cx="8138625" cy="61039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77E2DFB-AC78-B737-2A35-C7DABB27F693}"/>
              </a:ext>
            </a:extLst>
          </p:cNvPr>
          <p:cNvSpPr/>
          <p:nvPr/>
        </p:nvSpPr>
        <p:spPr>
          <a:xfrm>
            <a:off x="4222376" y="605118"/>
            <a:ext cx="3757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La SLOVENIE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21FB45-BCAC-9FB0-F33F-5256F095F195}"/>
              </a:ext>
            </a:extLst>
          </p:cNvPr>
          <p:cNvSpPr txBox="1"/>
          <p:nvPr/>
        </p:nvSpPr>
        <p:spPr>
          <a:xfrm>
            <a:off x="4222376" y="190476"/>
            <a:ext cx="6697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Propose </a:t>
            </a:r>
          </a:p>
        </p:txBody>
      </p:sp>
    </p:spTree>
    <p:extLst>
      <p:ext uri="{BB962C8B-B14F-4D97-AF65-F5344CB8AC3E}">
        <p14:creationId xmlns:p14="http://schemas.microsoft.com/office/powerpoint/2010/main" val="284237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  <p:sndAc>
          <p:stSnd loop="1">
            <p:snd r:embed="rId2" name="Kristina - Horehronie - Slovakia 🇸🇰 - Official Music Video - Eurovision 2010.wav"/>
          </p:stSnd>
        </p:sndAc>
      </p:transition>
    </mc:Choice>
    <mc:Fallback>
      <p:transition spd="slow" advClick="0" advTm="9000">
        <p:fade/>
        <p:sndAc>
          <p:stSnd loop="1">
            <p:snd r:embed="rId2" name="Kristina - Horehronie - Slovakia 🇸🇰 - Official Music Video - Eurovision 2010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C329C57-C46E-A643-A662-B3A4CE053095}"/>
              </a:ext>
            </a:extLst>
          </p:cNvPr>
          <p:cNvSpPr txBox="1"/>
          <p:nvPr/>
        </p:nvSpPr>
        <p:spPr>
          <a:xfrm>
            <a:off x="1837323" y="1762316"/>
            <a:ext cx="100315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SLOVENIE  PAYS D’EUROPE CENTRALE CARREFOUR DES CULTURES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EUROPEENNES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Frontalier avec : Italie – Autriche – Hongrie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CAPITALE : LJUBLJANA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02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B51941-7C6D-FA27-1F8D-FCE870A13C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422" y="535341"/>
            <a:ext cx="7849156" cy="52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1302A9-EE59-F5DE-52BA-57484B55226B}"/>
              </a:ext>
            </a:extLst>
          </p:cNvPr>
          <p:cNvSpPr txBox="1"/>
          <p:nvPr/>
        </p:nvSpPr>
        <p:spPr>
          <a:xfrm>
            <a:off x="3931023" y="5860994"/>
            <a:ext cx="4329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LJUBLJANA le pont des Dragons</a:t>
            </a:r>
          </a:p>
        </p:txBody>
      </p:sp>
    </p:spTree>
    <p:extLst>
      <p:ext uri="{BB962C8B-B14F-4D97-AF65-F5344CB8AC3E}">
        <p14:creationId xmlns:p14="http://schemas.microsoft.com/office/powerpoint/2010/main" val="285059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E4294F-7A28-C272-515A-9932DA7263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893" y="256396"/>
            <a:ext cx="6417403" cy="63452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68AD82-C6A4-53A0-E95D-9918EF707D04}"/>
              </a:ext>
            </a:extLst>
          </p:cNvPr>
          <p:cNvSpPr txBox="1"/>
          <p:nvPr/>
        </p:nvSpPr>
        <p:spPr>
          <a:xfrm>
            <a:off x="1635428" y="5013101"/>
            <a:ext cx="3590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RADOVLJCA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Eglise Saint Pierre</a:t>
            </a:r>
          </a:p>
        </p:txBody>
      </p:sp>
    </p:spTree>
    <p:extLst>
      <p:ext uri="{BB962C8B-B14F-4D97-AF65-F5344CB8AC3E}">
        <p14:creationId xmlns:p14="http://schemas.microsoft.com/office/powerpoint/2010/main" val="286643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0C069AF-2B7B-0564-7794-174DB25F74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46" y="683320"/>
            <a:ext cx="8282871" cy="549136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56FF3D-A8AE-2745-F49F-915DF0B24276}"/>
              </a:ext>
            </a:extLst>
          </p:cNvPr>
          <p:cNvSpPr txBox="1"/>
          <p:nvPr/>
        </p:nvSpPr>
        <p:spPr>
          <a:xfrm>
            <a:off x="9401578" y="3556653"/>
            <a:ext cx="2622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RADOVLJCA</a:t>
            </a:r>
          </a:p>
          <a:p>
            <a:endParaRPr lang="fr-FR" sz="2400" b="1" dirty="0"/>
          </a:p>
          <a:p>
            <a:r>
              <a:rPr lang="fr-FR" sz="2400" b="1" dirty="0"/>
              <a:t>Musée des Abeilles</a:t>
            </a:r>
          </a:p>
        </p:txBody>
      </p:sp>
    </p:spTree>
    <p:extLst>
      <p:ext uri="{BB962C8B-B14F-4D97-AF65-F5344CB8AC3E}">
        <p14:creationId xmlns:p14="http://schemas.microsoft.com/office/powerpoint/2010/main" val="363599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7D6355-2C0F-D4E7-6C88-4BE3ABA6E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56640"/>
            <a:ext cx="9753600" cy="53530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B99998-6290-8330-6BF3-106EC4BC5978}"/>
              </a:ext>
            </a:extLst>
          </p:cNvPr>
          <p:cNvSpPr txBox="1"/>
          <p:nvPr/>
        </p:nvSpPr>
        <p:spPr>
          <a:xfrm>
            <a:off x="3283924" y="5939695"/>
            <a:ext cx="720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RADOVLJJCA   château Thurn Place Linhart</a:t>
            </a:r>
          </a:p>
        </p:txBody>
      </p:sp>
    </p:spTree>
    <p:extLst>
      <p:ext uri="{BB962C8B-B14F-4D97-AF65-F5344CB8AC3E}">
        <p14:creationId xmlns:p14="http://schemas.microsoft.com/office/powerpoint/2010/main" val="1552673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FE5835-1353-A0B0-3A14-F53B2F356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41" y="309281"/>
            <a:ext cx="5520000" cy="41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159D54-FF73-E158-5C94-0B9A0919F081}"/>
              </a:ext>
            </a:extLst>
          </p:cNvPr>
          <p:cNvSpPr txBox="1"/>
          <p:nvPr/>
        </p:nvSpPr>
        <p:spPr>
          <a:xfrm>
            <a:off x="1265917" y="4544642"/>
            <a:ext cx="6615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RADOVLJCA   vue aérienne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5424373-CEFF-51A4-90B1-D57AC728AD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200" y="2379281"/>
            <a:ext cx="5520000" cy="41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5B6903-56FD-51C5-B6C8-FAD909231E0B}"/>
              </a:ext>
            </a:extLst>
          </p:cNvPr>
          <p:cNvSpPr txBox="1"/>
          <p:nvPr/>
        </p:nvSpPr>
        <p:spPr>
          <a:xfrm>
            <a:off x="8109468" y="1822255"/>
            <a:ext cx="3312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vieille ville</a:t>
            </a:r>
          </a:p>
        </p:txBody>
      </p:sp>
    </p:spTree>
    <p:extLst>
      <p:ext uri="{BB962C8B-B14F-4D97-AF65-F5344CB8AC3E}">
        <p14:creationId xmlns:p14="http://schemas.microsoft.com/office/powerpoint/2010/main" val="366470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E8B0AFD-B2C1-DA5F-97B7-F8199E461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435" y="599607"/>
            <a:ext cx="7240249" cy="543018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C75760-F7CB-768E-6836-61EC637C5563}"/>
              </a:ext>
            </a:extLst>
          </p:cNvPr>
          <p:cNvSpPr txBox="1"/>
          <p:nvPr/>
        </p:nvSpPr>
        <p:spPr>
          <a:xfrm>
            <a:off x="4896716" y="6029794"/>
            <a:ext cx="517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LIPICA  les Haras</a:t>
            </a:r>
          </a:p>
        </p:txBody>
      </p:sp>
    </p:spTree>
    <p:extLst>
      <p:ext uri="{BB962C8B-B14F-4D97-AF65-F5344CB8AC3E}">
        <p14:creationId xmlns:p14="http://schemas.microsoft.com/office/powerpoint/2010/main" val="330364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A9E3B1-35A1-C36D-19E9-2606FA7986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974" y="539485"/>
            <a:ext cx="8664314" cy="577902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502FC7-C103-5C09-EAB7-F4D71306B819}"/>
              </a:ext>
            </a:extLst>
          </p:cNvPr>
          <p:cNvSpPr txBox="1"/>
          <p:nvPr/>
        </p:nvSpPr>
        <p:spPr>
          <a:xfrm>
            <a:off x="1003918" y="3836426"/>
            <a:ext cx="2548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PREDJAMA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le château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87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74C8102-82C3-5862-EE00-81C96672B2D4}"/>
              </a:ext>
            </a:extLst>
          </p:cNvPr>
          <p:cNvSpPr txBox="1"/>
          <p:nvPr/>
        </p:nvSpPr>
        <p:spPr>
          <a:xfrm>
            <a:off x="293210" y="4665182"/>
            <a:ext cx="5802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HRASTOVLJE  le village   et  les remparts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36C74E3-B504-B82B-DDB9-AC738795F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1200" y="2815637"/>
            <a:ext cx="5724000" cy="36990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84D12A8-D3B4-9E86-5865-F7835030DF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800" y="293810"/>
            <a:ext cx="5669999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664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6682FF-8E2C-B06B-FF5B-65AD91A85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20739"/>
            <a:ext cx="9753600" cy="5476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A29314-A86D-B2A5-B596-654DBADA9398}"/>
              </a:ext>
            </a:extLst>
          </p:cNvPr>
          <p:cNvSpPr txBox="1"/>
          <p:nvPr/>
        </p:nvSpPr>
        <p:spPr>
          <a:xfrm>
            <a:off x="4211602" y="5897614"/>
            <a:ext cx="4796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HRASTOVLJE  Eglise fortifiée</a:t>
            </a:r>
          </a:p>
        </p:txBody>
      </p:sp>
    </p:spTree>
    <p:extLst>
      <p:ext uri="{BB962C8B-B14F-4D97-AF65-F5344CB8AC3E}">
        <p14:creationId xmlns:p14="http://schemas.microsoft.com/office/powerpoint/2010/main" val="226796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8D491C-C3EB-B3E7-ED8B-5626015D03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714" y="522429"/>
            <a:ext cx="6490132" cy="36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A599E8-3A17-D6E8-A669-D275D01B4CF2}"/>
              </a:ext>
            </a:extLst>
          </p:cNvPr>
          <p:cNvSpPr txBox="1"/>
          <p:nvPr/>
        </p:nvSpPr>
        <p:spPr>
          <a:xfrm>
            <a:off x="1958714" y="4122429"/>
            <a:ext cx="413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PIRAN et la place centrale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2E74456-8954-4248-05C6-DAE9150DA6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6990" y="927000"/>
            <a:ext cx="3415699" cy="50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597579-416B-B2B6-B93E-44C0AB12F352}"/>
              </a:ext>
            </a:extLst>
          </p:cNvPr>
          <p:cNvSpPr txBox="1"/>
          <p:nvPr/>
        </p:nvSpPr>
        <p:spPr>
          <a:xfrm>
            <a:off x="8226644" y="5931000"/>
            <a:ext cx="3507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San Gorgio</a:t>
            </a:r>
          </a:p>
        </p:txBody>
      </p:sp>
    </p:spTree>
    <p:extLst>
      <p:ext uri="{BB962C8B-B14F-4D97-AF65-F5344CB8AC3E}">
        <p14:creationId xmlns:p14="http://schemas.microsoft.com/office/powerpoint/2010/main" val="146892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E5B0B6-0EC9-3D81-8DF1-B642FDF1E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03984C-467E-220B-9392-6B5F00C4E5F4}"/>
              </a:ext>
            </a:extLst>
          </p:cNvPr>
          <p:cNvSpPr txBox="1"/>
          <p:nvPr/>
        </p:nvSpPr>
        <p:spPr>
          <a:xfrm>
            <a:off x="5012627" y="6286500"/>
            <a:ext cx="3237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PIRAN   le port</a:t>
            </a:r>
          </a:p>
        </p:txBody>
      </p:sp>
    </p:spTree>
    <p:extLst>
      <p:ext uri="{BB962C8B-B14F-4D97-AF65-F5344CB8AC3E}">
        <p14:creationId xmlns:p14="http://schemas.microsoft.com/office/powerpoint/2010/main" val="206632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1646BF-4EE2-443D-EB44-23A7D74A6B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794" y="440970"/>
            <a:ext cx="8938571" cy="52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21D8D0-C579-0CD5-34CB-A673AD771589}"/>
              </a:ext>
            </a:extLst>
          </p:cNvPr>
          <p:cNvSpPr txBox="1"/>
          <p:nvPr/>
        </p:nvSpPr>
        <p:spPr>
          <a:xfrm>
            <a:off x="5014737" y="5756223"/>
            <a:ext cx="6190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PIRAN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22060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3C2EED-12C0-FB18-8680-5BF141EF5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707" y="1249996"/>
            <a:ext cx="11302585" cy="41446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2E7C2-D207-6423-4C7A-D52221E9B33C}"/>
              </a:ext>
            </a:extLst>
          </p:cNvPr>
          <p:cNvSpPr txBox="1"/>
          <p:nvPr/>
        </p:nvSpPr>
        <p:spPr>
          <a:xfrm>
            <a:off x="631066" y="5394631"/>
            <a:ext cx="11694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Alpes Juliennes depuis le col de VRSIC avec le SPIC, le SKRIATICA en arrière-plan le PRISOJNIK</a:t>
            </a:r>
          </a:p>
        </p:txBody>
      </p:sp>
    </p:spTree>
    <p:extLst>
      <p:ext uri="{BB962C8B-B14F-4D97-AF65-F5344CB8AC3E}">
        <p14:creationId xmlns:p14="http://schemas.microsoft.com/office/powerpoint/2010/main" val="110235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0CCCC3-BB99-0142-C561-0193BD5CD4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615" y="405510"/>
            <a:ext cx="5683876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9FEF19-136F-1215-635A-53D0A14728AA}"/>
              </a:ext>
            </a:extLst>
          </p:cNvPr>
          <p:cNvSpPr txBox="1"/>
          <p:nvPr/>
        </p:nvSpPr>
        <p:spPr>
          <a:xfrm>
            <a:off x="1041011" y="4705573"/>
            <a:ext cx="552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Alpes Juliennes  - vallée d ’ </a:t>
            </a:r>
            <a:r>
              <a:rPr lang="fr-FR" sz="2400" b="1" dirty="0" err="1"/>
              <a:t>Aupa</a:t>
            </a:r>
            <a:endParaRPr lang="fr-FR" sz="2400" b="1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4B7677B-9FB3-BDBC-D4C1-E6E75BF55D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7385" y="2686784"/>
            <a:ext cx="504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89454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F2831DA-3546-B62B-9498-E5EAF9968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000" y="216000"/>
            <a:ext cx="8568000" cy="642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88AC1C7-6B73-FB7A-1E93-CFCB56DB0C5A}"/>
              </a:ext>
            </a:extLst>
          </p:cNvPr>
          <p:cNvSpPr txBox="1"/>
          <p:nvPr/>
        </p:nvSpPr>
        <p:spPr>
          <a:xfrm>
            <a:off x="5069631" y="6180335"/>
            <a:ext cx="4137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Alpes Juliennes</a:t>
            </a:r>
          </a:p>
        </p:txBody>
      </p:sp>
    </p:spTree>
    <p:extLst>
      <p:ext uri="{BB962C8B-B14F-4D97-AF65-F5344CB8AC3E}">
        <p14:creationId xmlns:p14="http://schemas.microsoft.com/office/powerpoint/2010/main" val="3705815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91EB79C-0786-BDCE-4D03-681EA091F8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856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8344973-51ED-C536-C088-393E71ED805E}"/>
              </a:ext>
            </a:extLst>
          </p:cNvPr>
          <p:cNvSpPr txBox="1"/>
          <p:nvPr/>
        </p:nvSpPr>
        <p:spPr>
          <a:xfrm>
            <a:off x="8796904" y="3900610"/>
            <a:ext cx="2773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BLED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le lac en Hiver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90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C163B3E-CDCC-7E25-F2A5-D4A1FBBC34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525655"/>
            <a:ext cx="8928000" cy="58066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4ACC04-FB82-0166-6649-5A89055C9615}"/>
              </a:ext>
            </a:extLst>
          </p:cNvPr>
          <p:cNvSpPr txBox="1"/>
          <p:nvPr/>
        </p:nvSpPr>
        <p:spPr>
          <a:xfrm>
            <a:off x="5033697" y="6332344"/>
            <a:ext cx="363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BLED lac et château</a:t>
            </a:r>
          </a:p>
        </p:txBody>
      </p:sp>
    </p:spTree>
    <p:extLst>
      <p:ext uri="{BB962C8B-B14F-4D97-AF65-F5344CB8AC3E}">
        <p14:creationId xmlns:p14="http://schemas.microsoft.com/office/powerpoint/2010/main" val="53618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9DEF87-4BFA-2330-5AED-4DB3959A2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8629" y="292308"/>
            <a:ext cx="8014741" cy="601105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33A44E-35BA-1F0F-8C8C-297704702013}"/>
              </a:ext>
            </a:extLst>
          </p:cNvPr>
          <p:cNvSpPr txBox="1"/>
          <p:nvPr/>
        </p:nvSpPr>
        <p:spPr>
          <a:xfrm>
            <a:off x="3252866" y="6325849"/>
            <a:ext cx="5156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BLED  l’île avec son église</a:t>
            </a:r>
          </a:p>
        </p:txBody>
      </p:sp>
    </p:spTree>
    <p:extLst>
      <p:ext uri="{BB962C8B-B14F-4D97-AF65-F5344CB8AC3E}">
        <p14:creationId xmlns:p14="http://schemas.microsoft.com/office/powerpoint/2010/main" val="55191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C6B4F7-3425-A76A-5700-4E8B4024A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945" y="254832"/>
            <a:ext cx="8464446" cy="634833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6C0DE-D1B5-E449-342A-CB96667ED933}"/>
              </a:ext>
            </a:extLst>
          </p:cNvPr>
          <p:cNvSpPr txBox="1"/>
          <p:nvPr/>
        </p:nvSpPr>
        <p:spPr>
          <a:xfrm>
            <a:off x="1265789" y="4317641"/>
            <a:ext cx="253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Grottes de SKOCJAN</a:t>
            </a:r>
          </a:p>
        </p:txBody>
      </p:sp>
    </p:spTree>
    <p:extLst>
      <p:ext uri="{BB962C8B-B14F-4D97-AF65-F5344CB8AC3E}">
        <p14:creationId xmlns:p14="http://schemas.microsoft.com/office/powerpoint/2010/main" val="113799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71A205-9F53-2770-0FC4-D131051DDF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04667"/>
            <a:ext cx="8969897" cy="596533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493E16-A721-915E-1F07-5EDCA266B106}"/>
              </a:ext>
            </a:extLst>
          </p:cNvPr>
          <p:cNvSpPr txBox="1"/>
          <p:nvPr/>
        </p:nvSpPr>
        <p:spPr>
          <a:xfrm>
            <a:off x="9473784" y="4245595"/>
            <a:ext cx="2413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POSTOJNA</a:t>
            </a:r>
          </a:p>
          <a:p>
            <a:endParaRPr lang="fr-FR" sz="2400" b="1" dirty="0"/>
          </a:p>
          <a:p>
            <a:r>
              <a:rPr lang="fr-FR" sz="2400" b="1" dirty="0"/>
              <a:t> les grottes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44626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5C6B70-F089-18D2-18F1-0038863591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352840" y="1277839"/>
            <a:ext cx="6205043" cy="43023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7D8E6FB-929D-E899-9E8A-7047A09458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18" y="326479"/>
            <a:ext cx="6589663" cy="54282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E2A6C6-ADE6-B9A8-1DE5-B5545281CF7A}"/>
              </a:ext>
            </a:extLst>
          </p:cNvPr>
          <p:cNvSpPr txBox="1"/>
          <p:nvPr/>
        </p:nvSpPr>
        <p:spPr>
          <a:xfrm>
            <a:off x="684790" y="5856932"/>
            <a:ext cx="64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LJUBLJANA – Cathédrale Saint Nicolas et son plafond baroque</a:t>
            </a:r>
          </a:p>
        </p:txBody>
      </p:sp>
    </p:spTree>
    <p:extLst>
      <p:ext uri="{BB962C8B-B14F-4D97-AF65-F5344CB8AC3E}">
        <p14:creationId xmlns:p14="http://schemas.microsoft.com/office/powerpoint/2010/main" val="287220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63A81C-8A51-82B8-9976-21E792844A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366" y="254125"/>
            <a:ext cx="4570335" cy="609568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1AB5E-3ADC-B2B8-B13C-7DEEAE5BB3DF}"/>
              </a:ext>
            </a:extLst>
          </p:cNvPr>
          <p:cNvSpPr txBox="1"/>
          <p:nvPr/>
        </p:nvSpPr>
        <p:spPr>
          <a:xfrm>
            <a:off x="6850505" y="3807503"/>
            <a:ext cx="4691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LJUBLJANA  -  la Tour du château et son drapeau</a:t>
            </a:r>
          </a:p>
        </p:txBody>
      </p:sp>
    </p:spTree>
    <p:extLst>
      <p:ext uri="{BB962C8B-B14F-4D97-AF65-F5344CB8AC3E}">
        <p14:creationId xmlns:p14="http://schemas.microsoft.com/office/powerpoint/2010/main" val="70027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511FFC-5773-794C-B24B-87D8A0441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AE2BA0-CE86-D5E4-F71B-26CBBFF622E3}"/>
              </a:ext>
            </a:extLst>
          </p:cNvPr>
          <p:cNvSpPr txBox="1"/>
          <p:nvPr/>
        </p:nvSpPr>
        <p:spPr>
          <a:xfrm>
            <a:off x="4238838" y="6331576"/>
            <a:ext cx="6145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LJUBLJANA  place du château</a:t>
            </a:r>
          </a:p>
        </p:txBody>
      </p:sp>
    </p:spTree>
    <p:extLst>
      <p:ext uri="{BB962C8B-B14F-4D97-AF65-F5344CB8AC3E}">
        <p14:creationId xmlns:p14="http://schemas.microsoft.com/office/powerpoint/2010/main" val="252205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ADBAA4-6B08-2459-8609-9C0F826E7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941" y="278675"/>
            <a:ext cx="5940000" cy="63006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366DF0-514C-7914-C28D-5314FC42D0CF}"/>
              </a:ext>
            </a:extLst>
          </p:cNvPr>
          <p:cNvSpPr txBox="1"/>
          <p:nvPr/>
        </p:nvSpPr>
        <p:spPr>
          <a:xfrm>
            <a:off x="6401941" y="5748327"/>
            <a:ext cx="5328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Ambassade de SLOVENIE en France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740DF20-D782-7FA1-1FF8-2C205D0A7574}"/>
              </a:ext>
            </a:extLst>
          </p:cNvPr>
          <p:cNvSpPr txBox="1"/>
          <p:nvPr/>
        </p:nvSpPr>
        <p:spPr>
          <a:xfrm>
            <a:off x="7212169" y="1171978"/>
            <a:ext cx="39280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La Slovénie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A8836FD-41E5-0A1E-1F2F-D49D4E2A0D06}"/>
              </a:ext>
            </a:extLst>
          </p:cNvPr>
          <p:cNvSpPr txBox="1"/>
          <p:nvPr/>
        </p:nvSpPr>
        <p:spPr>
          <a:xfrm>
            <a:off x="7302321" y="2756079"/>
            <a:ext cx="4427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47F6AB1-1C49-3AA6-224D-8454B76835E5}"/>
              </a:ext>
            </a:extLst>
          </p:cNvPr>
          <p:cNvSpPr txBox="1"/>
          <p:nvPr/>
        </p:nvSpPr>
        <p:spPr>
          <a:xfrm>
            <a:off x="8731876" y="3675596"/>
            <a:ext cx="3979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1897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conveyor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171</Words>
  <Application>Microsoft Office PowerPoint</Application>
  <PresentationFormat>Grand écran</PresentationFormat>
  <Paragraphs>47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10</cp:revision>
  <dcterms:created xsi:type="dcterms:W3CDTF">2024-01-09T18:40:40Z</dcterms:created>
  <dcterms:modified xsi:type="dcterms:W3CDTF">2024-01-10T08:13:18Z</dcterms:modified>
</cp:coreProperties>
</file>